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44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45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  <p:sldMasterId id="2147483773" r:id="rId2"/>
  </p:sldMasterIdLst>
  <p:notesMasterIdLst>
    <p:notesMasterId r:id="rId64"/>
  </p:notesMasterIdLst>
  <p:sldIdLst>
    <p:sldId id="263" r:id="rId3"/>
    <p:sldId id="341" r:id="rId4"/>
    <p:sldId id="264" r:id="rId5"/>
    <p:sldId id="389" r:id="rId6"/>
    <p:sldId id="391" r:id="rId7"/>
    <p:sldId id="392" r:id="rId8"/>
    <p:sldId id="393" r:id="rId9"/>
    <p:sldId id="394" r:id="rId10"/>
    <p:sldId id="395" r:id="rId11"/>
    <p:sldId id="396" r:id="rId12"/>
    <p:sldId id="398" r:id="rId13"/>
    <p:sldId id="399" r:id="rId14"/>
    <p:sldId id="400" r:id="rId15"/>
    <p:sldId id="401" r:id="rId16"/>
    <p:sldId id="402" r:id="rId17"/>
    <p:sldId id="404" r:id="rId18"/>
    <p:sldId id="403" r:id="rId19"/>
    <p:sldId id="406" r:id="rId20"/>
    <p:sldId id="407" r:id="rId21"/>
    <p:sldId id="452" r:id="rId22"/>
    <p:sldId id="408" r:id="rId23"/>
    <p:sldId id="409" r:id="rId24"/>
    <p:sldId id="410" r:id="rId25"/>
    <p:sldId id="412" r:id="rId26"/>
    <p:sldId id="411" r:id="rId27"/>
    <p:sldId id="413" r:id="rId28"/>
    <p:sldId id="414" r:id="rId29"/>
    <p:sldId id="415" r:id="rId30"/>
    <p:sldId id="417" r:id="rId31"/>
    <p:sldId id="416" r:id="rId32"/>
    <p:sldId id="418" r:id="rId33"/>
    <p:sldId id="420" r:id="rId34"/>
    <p:sldId id="419" r:id="rId35"/>
    <p:sldId id="421" r:id="rId36"/>
    <p:sldId id="424" r:id="rId37"/>
    <p:sldId id="425" r:id="rId38"/>
    <p:sldId id="426" r:id="rId39"/>
    <p:sldId id="427" r:id="rId40"/>
    <p:sldId id="428" r:id="rId41"/>
    <p:sldId id="429" r:id="rId42"/>
    <p:sldId id="433" r:id="rId43"/>
    <p:sldId id="432" r:id="rId44"/>
    <p:sldId id="430" r:id="rId45"/>
    <p:sldId id="431" r:id="rId46"/>
    <p:sldId id="434" r:id="rId47"/>
    <p:sldId id="435" r:id="rId48"/>
    <p:sldId id="436" r:id="rId49"/>
    <p:sldId id="437" r:id="rId50"/>
    <p:sldId id="440" r:id="rId51"/>
    <p:sldId id="441" r:id="rId52"/>
    <p:sldId id="442" r:id="rId53"/>
    <p:sldId id="443" r:id="rId54"/>
    <p:sldId id="444" r:id="rId55"/>
    <p:sldId id="445" r:id="rId56"/>
    <p:sldId id="446" r:id="rId57"/>
    <p:sldId id="447" r:id="rId58"/>
    <p:sldId id="451" r:id="rId59"/>
    <p:sldId id="448" r:id="rId60"/>
    <p:sldId id="449" r:id="rId61"/>
    <p:sldId id="450" r:id="rId62"/>
    <p:sldId id="338" r:id="rId6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25"/>
    <a:srgbClr val="FFFFCC"/>
    <a:srgbClr val="FFDC85"/>
    <a:srgbClr val="EE8E00"/>
    <a:srgbClr val="FF9900"/>
    <a:srgbClr val="CC6600"/>
    <a:srgbClr val="E8A26C"/>
    <a:srgbClr val="B3B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E94B7-01C0-4A40-9A65-8BA28BB28512}" v="1775" dt="2019-05-17T22:37:32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진규" userId="1afb4ae8-b78f-4760-9b7e-a94959aee146" providerId="ADAL" clId="{A4AE94B7-01C0-4A40-9A65-8BA28BB28512}"/>
    <pc:docChg chg="custSel addSld modSld">
      <pc:chgData name="김진규" userId="1afb4ae8-b78f-4760-9b7e-a94959aee146" providerId="ADAL" clId="{A4AE94B7-01C0-4A40-9A65-8BA28BB28512}" dt="2019-05-17T22:37:32.584" v="392"/>
      <pc:docMkLst>
        <pc:docMk/>
      </pc:docMkLst>
      <pc:sldChg chg="addSp delSp modSp add">
        <pc:chgData name="김진규" userId="1afb4ae8-b78f-4760-9b7e-a94959aee146" providerId="ADAL" clId="{A4AE94B7-01C0-4A40-9A65-8BA28BB28512}" dt="2019-05-17T22:35:35.366" v="235" actId="1076"/>
        <pc:sldMkLst>
          <pc:docMk/>
          <pc:sldMk cId="3465926874" sldId="451"/>
        </pc:sldMkLst>
        <pc:spChg chg="mod">
          <ac:chgData name="김진규" userId="1afb4ae8-b78f-4760-9b7e-a94959aee146" providerId="ADAL" clId="{A4AE94B7-01C0-4A40-9A65-8BA28BB28512}" dt="2019-05-17T22:35:30.847" v="233"/>
          <ac:spMkLst>
            <pc:docMk/>
            <pc:sldMk cId="3465926874" sldId="451"/>
            <ac:spMk id="5" creationId="{2511DEFC-E1DF-4CE9-A6DD-5077BAEB4503}"/>
          </ac:spMkLst>
        </pc:spChg>
        <pc:picChg chg="del">
          <ac:chgData name="김진규" userId="1afb4ae8-b78f-4760-9b7e-a94959aee146" providerId="ADAL" clId="{A4AE94B7-01C0-4A40-9A65-8BA28BB28512}" dt="2019-05-17T22:33:31.978" v="1" actId="478"/>
          <ac:picMkLst>
            <pc:docMk/>
            <pc:sldMk cId="3465926874" sldId="451"/>
            <ac:picMk id="2" creationId="{3DD0AD47-B49E-48AE-A228-7FB286D3B3C2}"/>
          </ac:picMkLst>
        </pc:picChg>
        <pc:picChg chg="add mod">
          <ac:chgData name="김진규" userId="1afb4ae8-b78f-4760-9b7e-a94959aee146" providerId="ADAL" clId="{A4AE94B7-01C0-4A40-9A65-8BA28BB28512}" dt="2019-05-17T22:35:35.366" v="235" actId="1076"/>
          <ac:picMkLst>
            <pc:docMk/>
            <pc:sldMk cId="3465926874" sldId="451"/>
            <ac:picMk id="1026" creationId="{CE22D923-B41E-4686-9991-F4AC8AC112BA}"/>
          </ac:picMkLst>
        </pc:picChg>
      </pc:sldChg>
      <pc:sldChg chg="addSp delSp modSp add">
        <pc:chgData name="김진규" userId="1afb4ae8-b78f-4760-9b7e-a94959aee146" providerId="ADAL" clId="{A4AE94B7-01C0-4A40-9A65-8BA28BB28512}" dt="2019-05-17T22:37:32.584" v="392"/>
        <pc:sldMkLst>
          <pc:docMk/>
          <pc:sldMk cId="2361981605" sldId="452"/>
        </pc:sldMkLst>
        <pc:spChg chg="mod">
          <ac:chgData name="김진규" userId="1afb4ae8-b78f-4760-9b7e-a94959aee146" providerId="ADAL" clId="{A4AE94B7-01C0-4A40-9A65-8BA28BB28512}" dt="2019-05-17T22:37:32.584" v="392"/>
          <ac:spMkLst>
            <pc:docMk/>
            <pc:sldMk cId="2361981605" sldId="452"/>
            <ac:spMk id="6" creationId="{91C80184-6A4F-44FD-925E-1CB550F5DBDB}"/>
          </ac:spMkLst>
        </pc:spChg>
        <pc:picChg chg="del">
          <ac:chgData name="김진규" userId="1afb4ae8-b78f-4760-9b7e-a94959aee146" providerId="ADAL" clId="{A4AE94B7-01C0-4A40-9A65-8BA28BB28512}" dt="2019-05-17T22:36:52.660" v="266" actId="478"/>
          <ac:picMkLst>
            <pc:docMk/>
            <pc:sldMk cId="2361981605" sldId="452"/>
            <ac:picMk id="2" creationId="{3B10BBBF-398E-4ADB-98D0-4B4EA13AD45B}"/>
          </ac:picMkLst>
        </pc:picChg>
        <pc:picChg chg="add mod">
          <ac:chgData name="김진규" userId="1afb4ae8-b78f-4760-9b7e-a94959aee146" providerId="ADAL" clId="{A4AE94B7-01C0-4A40-9A65-8BA28BB28512}" dt="2019-05-17T22:36:55.862" v="268" actId="1076"/>
          <ac:picMkLst>
            <pc:docMk/>
            <pc:sldMk cId="2361981605" sldId="452"/>
            <ac:picMk id="3" creationId="{BCA751E0-2135-4C30-B43E-5C419028F747}"/>
          </ac:picMkLst>
        </pc:picChg>
      </pc:sldChg>
    </pc:docChg>
  </pc:docChgLst>
  <pc:docChgLst>
    <pc:chgData name="김진규" userId="1afb4ae8-b78f-4760-9b7e-a94959aee146" providerId="ADAL" clId="{8869CF45-0300-4A50-8F62-56438C2794B9}"/>
    <pc:docChg chg="undo custSel delSld modSld">
      <pc:chgData name="김진규" userId="1afb4ae8-b78f-4760-9b7e-a94959aee146" providerId="ADAL" clId="{8869CF45-0300-4A50-8F62-56438C2794B9}" dt="2019-05-17T09:04:20.125" v="16818" actId="20577"/>
      <pc:docMkLst>
        <pc:docMk/>
      </pc:docMkLst>
      <pc:sldChg chg="modSp">
        <pc:chgData name="김진규" userId="1afb4ae8-b78f-4760-9b7e-a94959aee146" providerId="ADAL" clId="{8869CF45-0300-4A50-8F62-56438C2794B9}" dt="2019-05-17T02:04:43.415" v="107"/>
        <pc:sldMkLst>
          <pc:docMk/>
          <pc:sldMk cId="0" sldId="263"/>
        </pc:sldMkLst>
        <pc:spChg chg="mod">
          <ac:chgData name="김진규" userId="1afb4ae8-b78f-4760-9b7e-a94959aee146" providerId="ADAL" clId="{8869CF45-0300-4A50-8F62-56438C2794B9}" dt="2019-05-17T02:04:43.415" v="107"/>
          <ac:spMkLst>
            <pc:docMk/>
            <pc:sldMk cId="0" sldId="263"/>
            <ac:spMk id="11" creationId="{DDEAC1E4-93AF-4D24-BF27-4A2572144424}"/>
          </ac:spMkLst>
        </pc:spChg>
        <pc:spChg chg="mod">
          <ac:chgData name="김진규" userId="1afb4ae8-b78f-4760-9b7e-a94959aee146" providerId="ADAL" clId="{8869CF45-0300-4A50-8F62-56438C2794B9}" dt="2019-05-17T02:04:28.213" v="99"/>
          <ac:spMkLst>
            <pc:docMk/>
            <pc:sldMk cId="0" sldId="263"/>
            <ac:spMk id="15364" creationId="{95162426-0B05-4CE4-9E18-6B7A3E60EFCC}"/>
          </ac:spMkLst>
        </pc:spChg>
      </pc:sldChg>
      <pc:sldChg chg="modSp">
        <pc:chgData name="김진규" userId="1afb4ae8-b78f-4760-9b7e-a94959aee146" providerId="ADAL" clId="{8869CF45-0300-4A50-8F62-56438C2794B9}" dt="2019-05-17T02:07:18.146" v="539" actId="20577"/>
        <pc:sldMkLst>
          <pc:docMk/>
          <pc:sldMk cId="0" sldId="264"/>
        </pc:sldMkLst>
        <pc:spChg chg="mod">
          <ac:chgData name="김진규" userId="1afb4ae8-b78f-4760-9b7e-a94959aee146" providerId="ADAL" clId="{8869CF45-0300-4A50-8F62-56438C2794B9}" dt="2019-05-17T02:07:18.146" v="539" actId="20577"/>
          <ac:spMkLst>
            <pc:docMk/>
            <pc:sldMk cId="0" sldId="264"/>
            <ac:spMk id="5" creationId="{BEEE6305-A984-4140-A7AB-B8C6A4E1C36B}"/>
          </ac:spMkLst>
        </pc:spChg>
        <pc:spChg chg="mod">
          <ac:chgData name="김진규" userId="1afb4ae8-b78f-4760-9b7e-a94959aee146" providerId="ADAL" clId="{8869CF45-0300-4A50-8F62-56438C2794B9}" dt="2019-05-17T02:05:41.864" v="281"/>
          <ac:spMkLst>
            <pc:docMk/>
            <pc:sldMk cId="0" sldId="264"/>
            <ac:spMk id="30" creationId="{130B4389-5F88-4BC7-96A6-2FB7FDF8E8D6}"/>
          </ac:spMkLst>
        </pc:spChg>
      </pc:sldChg>
      <pc:sldChg chg="modSp">
        <pc:chgData name="김진규" userId="1afb4ae8-b78f-4760-9b7e-a94959aee146" providerId="ADAL" clId="{8869CF45-0300-4A50-8F62-56438C2794B9}" dt="2019-05-17T02:19:00.277" v="2786"/>
        <pc:sldMkLst>
          <pc:docMk/>
          <pc:sldMk cId="0" sldId="341"/>
        </pc:sldMkLst>
        <pc:spChg chg="mod">
          <ac:chgData name="김진규" userId="1afb4ae8-b78f-4760-9b7e-a94959aee146" providerId="ADAL" clId="{8869CF45-0300-4A50-8F62-56438C2794B9}" dt="2019-05-17T02:19:00.277" v="2786"/>
          <ac:spMkLst>
            <pc:docMk/>
            <pc:sldMk cId="0" sldId="341"/>
            <ac:spMk id="3" creationId="{7E1511E4-3A65-45EE-892E-F4280C5F990D}"/>
          </ac:spMkLst>
        </pc:spChg>
      </pc:sldChg>
      <pc:sldChg chg="addSp delSp modSp">
        <pc:chgData name="김진규" userId="1afb4ae8-b78f-4760-9b7e-a94959aee146" providerId="ADAL" clId="{8869CF45-0300-4A50-8F62-56438C2794B9}" dt="2019-05-17T02:10:01.541" v="944"/>
        <pc:sldMkLst>
          <pc:docMk/>
          <pc:sldMk cId="1698463596" sldId="389"/>
        </pc:sldMkLst>
        <pc:spChg chg="add">
          <ac:chgData name="김진규" userId="1afb4ae8-b78f-4760-9b7e-a94959aee146" providerId="ADAL" clId="{8869CF45-0300-4A50-8F62-56438C2794B9}" dt="2019-05-17T02:07:30.185" v="541"/>
          <ac:spMkLst>
            <pc:docMk/>
            <pc:sldMk cId="1698463596" sldId="389"/>
            <ac:spMk id="5" creationId="{1C31605E-51E8-4FA1-96D0-B2FE426B096F}"/>
          </ac:spMkLst>
        </pc:spChg>
        <pc:spChg chg="mod">
          <ac:chgData name="김진규" userId="1afb4ae8-b78f-4760-9b7e-a94959aee146" providerId="ADAL" clId="{8869CF45-0300-4A50-8F62-56438C2794B9}" dt="2019-05-17T02:10:01.541" v="944"/>
          <ac:spMkLst>
            <pc:docMk/>
            <pc:sldMk cId="1698463596" sldId="389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07:29.976" v="540" actId="478"/>
          <ac:spMkLst>
            <pc:docMk/>
            <pc:sldMk cId="1698463596" sldId="389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6:09.280" v="6697" actId="20577"/>
        <pc:sldMkLst>
          <pc:docMk/>
          <pc:sldMk cId="4070626966" sldId="391"/>
        </pc:sldMkLst>
        <pc:spChg chg="add">
          <ac:chgData name="김진규" userId="1afb4ae8-b78f-4760-9b7e-a94959aee146" providerId="ADAL" clId="{8869CF45-0300-4A50-8F62-56438C2794B9}" dt="2019-05-17T02:10:14.984" v="946"/>
          <ac:spMkLst>
            <pc:docMk/>
            <pc:sldMk cId="4070626966" sldId="391"/>
            <ac:spMk id="5" creationId="{024DCFDF-9A73-46A4-8839-31A3DB8B284B}"/>
          </ac:spMkLst>
        </pc:spChg>
        <pc:spChg chg="mod">
          <ac:chgData name="김진규" userId="1afb4ae8-b78f-4760-9b7e-a94959aee146" providerId="ADAL" clId="{8869CF45-0300-4A50-8F62-56438C2794B9}" dt="2019-05-17T07:26:09.280" v="6697" actId="20577"/>
          <ac:spMkLst>
            <pc:docMk/>
            <pc:sldMk cId="4070626966" sldId="391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10:14.569" v="945" actId="478"/>
          <ac:spMkLst>
            <pc:docMk/>
            <pc:sldMk cId="4070626966" sldId="391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2:15:47.322" v="2113" actId="20577"/>
        <pc:sldMkLst>
          <pc:docMk/>
          <pc:sldMk cId="835534239" sldId="392"/>
        </pc:sldMkLst>
        <pc:spChg chg="mod">
          <ac:chgData name="김진규" userId="1afb4ae8-b78f-4760-9b7e-a94959aee146" providerId="ADAL" clId="{8869CF45-0300-4A50-8F62-56438C2794B9}" dt="2019-05-17T02:15:47.322" v="2113" actId="20577"/>
          <ac:spMkLst>
            <pc:docMk/>
            <pc:sldMk cId="835534239" sldId="392"/>
            <ac:spMk id="5" creationId="{FC19BBBB-0C58-4339-85D3-D6B3D0C941ED}"/>
          </ac:spMkLst>
        </pc:spChg>
        <pc:spChg chg="mod">
          <ac:chgData name="김진규" userId="1afb4ae8-b78f-4760-9b7e-a94959aee146" providerId="ADAL" clId="{8869CF45-0300-4A50-8F62-56438C2794B9}" dt="2019-05-17T02:14:32.645" v="1861" actId="20577"/>
          <ac:spMkLst>
            <pc:docMk/>
            <pc:sldMk cId="835534239" sldId="392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2:13:23.346" v="1584"/>
          <ac:spMkLst>
            <pc:docMk/>
            <pc:sldMk cId="835534239" sldId="392"/>
            <ac:spMk id="7" creationId="{F0F57EF3-3CF9-4E5C-A991-47A644C77C1D}"/>
          </ac:spMkLst>
        </pc:spChg>
        <pc:spChg chg="del">
          <ac:chgData name="김진규" userId="1afb4ae8-b78f-4760-9b7e-a94959aee146" providerId="ADAL" clId="{8869CF45-0300-4A50-8F62-56438C2794B9}" dt="2019-05-17T02:13:23.083" v="1583" actId="478"/>
          <ac:spMkLst>
            <pc:docMk/>
            <pc:sldMk cId="835534239" sldId="392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2:19:07.233" v="2801"/>
        <pc:sldMkLst>
          <pc:docMk/>
          <pc:sldMk cId="1790347255" sldId="393"/>
        </pc:sldMkLst>
        <pc:spChg chg="mod">
          <ac:chgData name="김진규" userId="1afb4ae8-b78f-4760-9b7e-a94959aee146" providerId="ADAL" clId="{8869CF45-0300-4A50-8F62-56438C2794B9}" dt="2019-05-17T02:16:05.969" v="2157"/>
          <ac:spMkLst>
            <pc:docMk/>
            <pc:sldMk cId="1790347255" sldId="393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2:19:07.233" v="2801"/>
          <ac:spMkLst>
            <pc:docMk/>
            <pc:sldMk cId="1790347255" sldId="393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2:19:13.897" v="2803"/>
        <pc:sldMkLst>
          <pc:docMk/>
          <pc:sldMk cId="308455448" sldId="394"/>
        </pc:sldMkLst>
        <pc:spChg chg="add">
          <ac:chgData name="김진규" userId="1afb4ae8-b78f-4760-9b7e-a94959aee146" providerId="ADAL" clId="{8869CF45-0300-4A50-8F62-56438C2794B9}" dt="2019-05-17T02:19:13.897" v="2803"/>
          <ac:spMkLst>
            <pc:docMk/>
            <pc:sldMk cId="308455448" sldId="394"/>
            <ac:spMk id="6" creationId="{F5C04BCD-8D0D-4BE7-832F-072DB8D6A79A}"/>
          </ac:spMkLst>
        </pc:spChg>
        <pc:spChg chg="mod">
          <ac:chgData name="김진규" userId="1afb4ae8-b78f-4760-9b7e-a94959aee146" providerId="ADAL" clId="{8869CF45-0300-4A50-8F62-56438C2794B9}" dt="2019-05-17T02:17:20.885" v="2447"/>
          <ac:spMkLst>
            <pc:docMk/>
            <pc:sldMk cId="308455448" sldId="394"/>
            <ac:spMk id="7" creationId="{7F7646F4-8A8C-40A6-8463-33E57F47FEDB}"/>
          </ac:spMkLst>
        </pc:spChg>
        <pc:spChg chg="del">
          <ac:chgData name="김진규" userId="1afb4ae8-b78f-4760-9b7e-a94959aee146" providerId="ADAL" clId="{8869CF45-0300-4A50-8F62-56438C2794B9}" dt="2019-05-17T02:19:13.409" v="2802" actId="478"/>
          <ac:spMkLst>
            <pc:docMk/>
            <pc:sldMk cId="308455448" sldId="394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2:19:17.375" v="2805"/>
        <pc:sldMkLst>
          <pc:docMk/>
          <pc:sldMk cId="2088640209" sldId="395"/>
        </pc:sldMkLst>
        <pc:spChg chg="add">
          <ac:chgData name="김진규" userId="1afb4ae8-b78f-4760-9b7e-a94959aee146" providerId="ADAL" clId="{8869CF45-0300-4A50-8F62-56438C2794B9}" dt="2019-05-17T02:19:17.375" v="2805"/>
          <ac:spMkLst>
            <pc:docMk/>
            <pc:sldMk cId="2088640209" sldId="395"/>
            <ac:spMk id="5" creationId="{0E357551-6922-423B-9A5A-55BDA9AFC60C}"/>
          </ac:spMkLst>
        </pc:spChg>
        <pc:spChg chg="mod">
          <ac:chgData name="김진규" userId="1afb4ae8-b78f-4760-9b7e-a94959aee146" providerId="ADAL" clId="{8869CF45-0300-4A50-8F62-56438C2794B9}" dt="2019-05-17T02:18:44.848" v="2772" actId="20577"/>
          <ac:spMkLst>
            <pc:docMk/>
            <pc:sldMk cId="2088640209" sldId="395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19:16.974" v="2804" actId="478"/>
          <ac:spMkLst>
            <pc:docMk/>
            <pc:sldMk cId="2088640209" sldId="395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2:21:16.526" v="3309" actId="20577"/>
        <pc:sldMkLst>
          <pc:docMk/>
          <pc:sldMk cId="2429259003" sldId="396"/>
        </pc:sldMkLst>
        <pc:spChg chg="add">
          <ac:chgData name="김진규" userId="1afb4ae8-b78f-4760-9b7e-a94959aee146" providerId="ADAL" clId="{8869CF45-0300-4A50-8F62-56438C2794B9}" dt="2019-05-17T02:19:20.763" v="2807"/>
          <ac:spMkLst>
            <pc:docMk/>
            <pc:sldMk cId="2429259003" sldId="396"/>
            <ac:spMk id="5" creationId="{A6180E1C-F033-4891-BFE2-5FBFAF36B53C}"/>
          </ac:spMkLst>
        </pc:spChg>
        <pc:spChg chg="mod">
          <ac:chgData name="김진규" userId="1afb4ae8-b78f-4760-9b7e-a94959aee146" providerId="ADAL" clId="{8869CF45-0300-4A50-8F62-56438C2794B9}" dt="2019-05-17T02:21:16.526" v="3309" actId="20577"/>
          <ac:spMkLst>
            <pc:docMk/>
            <pc:sldMk cId="2429259003" sldId="396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19:20.546" v="2806" actId="478"/>
          <ac:spMkLst>
            <pc:docMk/>
            <pc:sldMk cId="2429259003" sldId="396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2:22:01.354" v="3461"/>
        <pc:sldMkLst>
          <pc:docMk/>
          <pc:sldMk cId="2458854473" sldId="398"/>
        </pc:sldMkLst>
        <pc:spChg chg="mod">
          <ac:chgData name="김진규" userId="1afb4ae8-b78f-4760-9b7e-a94959aee146" providerId="ADAL" clId="{8869CF45-0300-4A50-8F62-56438C2794B9}" dt="2019-05-17T02:22:01.354" v="3461"/>
          <ac:spMkLst>
            <pc:docMk/>
            <pc:sldMk cId="2458854473" sldId="398"/>
            <ac:spMk id="5" creationId="{BEEE6305-A984-4140-A7AB-B8C6A4E1C36B}"/>
          </ac:spMkLst>
        </pc:spChg>
        <pc:spChg chg="mod">
          <ac:chgData name="김진규" userId="1afb4ae8-b78f-4760-9b7e-a94959aee146" providerId="ADAL" clId="{8869CF45-0300-4A50-8F62-56438C2794B9}" dt="2019-05-17T02:21:34.946" v="3323" actId="20577"/>
          <ac:spMkLst>
            <pc:docMk/>
            <pc:sldMk cId="2458854473" sldId="398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7:15:53.032" v="4314" actId="20577"/>
        <pc:sldMkLst>
          <pc:docMk/>
          <pc:sldMk cId="3765554742" sldId="399"/>
        </pc:sldMkLst>
        <pc:spChg chg="add">
          <ac:chgData name="김진규" userId="1afb4ae8-b78f-4760-9b7e-a94959aee146" providerId="ADAL" clId="{8869CF45-0300-4A50-8F62-56438C2794B9}" dt="2019-05-17T02:22:09.722" v="3463"/>
          <ac:spMkLst>
            <pc:docMk/>
            <pc:sldMk cId="3765554742" sldId="399"/>
            <ac:spMk id="5" creationId="{4DA18B72-9A42-4056-91BB-5FD176871CA6}"/>
          </ac:spMkLst>
        </pc:spChg>
        <pc:spChg chg="mod">
          <ac:chgData name="김진규" userId="1afb4ae8-b78f-4760-9b7e-a94959aee146" providerId="ADAL" clId="{8869CF45-0300-4A50-8F62-56438C2794B9}" dt="2019-05-17T07:15:53.032" v="4314" actId="20577"/>
          <ac:spMkLst>
            <pc:docMk/>
            <pc:sldMk cId="3765554742" sldId="399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22:09.462" v="3462" actId="478"/>
          <ac:spMkLst>
            <pc:docMk/>
            <pc:sldMk cId="3765554742" sldId="399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2:25:48.902" v="4274" actId="20577"/>
        <pc:sldMkLst>
          <pc:docMk/>
          <pc:sldMk cId="1744824824" sldId="400"/>
        </pc:sldMkLst>
        <pc:spChg chg="add">
          <ac:chgData name="김진규" userId="1afb4ae8-b78f-4760-9b7e-a94959aee146" providerId="ADAL" clId="{8869CF45-0300-4A50-8F62-56438C2794B9}" dt="2019-05-17T02:22:12.502" v="3465"/>
          <ac:spMkLst>
            <pc:docMk/>
            <pc:sldMk cId="1744824824" sldId="400"/>
            <ac:spMk id="5" creationId="{5B743E12-8529-469B-9D00-7785057C96FB}"/>
          </ac:spMkLst>
        </pc:spChg>
        <pc:spChg chg="mod">
          <ac:chgData name="김진규" userId="1afb4ae8-b78f-4760-9b7e-a94959aee146" providerId="ADAL" clId="{8869CF45-0300-4A50-8F62-56438C2794B9}" dt="2019-05-17T02:25:48.902" v="4274" actId="20577"/>
          <ac:spMkLst>
            <pc:docMk/>
            <pc:sldMk cId="1744824824" sldId="400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22:12.166" v="3464" actId="478"/>
          <ac:spMkLst>
            <pc:docMk/>
            <pc:sldMk cId="1744824824" sldId="400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17:34.266" v="4651"/>
        <pc:sldMkLst>
          <pc:docMk/>
          <pc:sldMk cId="571369269" sldId="401"/>
        </pc:sldMkLst>
        <pc:spChg chg="add">
          <ac:chgData name="김진규" userId="1afb4ae8-b78f-4760-9b7e-a94959aee146" providerId="ADAL" clId="{8869CF45-0300-4A50-8F62-56438C2794B9}" dt="2019-05-17T02:22:15.573" v="3467"/>
          <ac:spMkLst>
            <pc:docMk/>
            <pc:sldMk cId="571369269" sldId="401"/>
            <ac:spMk id="5" creationId="{39CE7DB2-781F-4659-9A5E-7F4D1734C4E5}"/>
          </ac:spMkLst>
        </pc:spChg>
        <pc:spChg chg="mod">
          <ac:chgData name="김진규" userId="1afb4ae8-b78f-4760-9b7e-a94959aee146" providerId="ADAL" clId="{8869CF45-0300-4A50-8F62-56438C2794B9}" dt="2019-05-17T07:17:34.266" v="4651"/>
          <ac:spMkLst>
            <pc:docMk/>
            <pc:sldMk cId="571369269" sldId="401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22:15.253" v="3466" actId="478"/>
          <ac:spMkLst>
            <pc:docMk/>
            <pc:sldMk cId="571369269" sldId="401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7:20:16.429" v="5352" actId="20577"/>
        <pc:sldMkLst>
          <pc:docMk/>
          <pc:sldMk cId="1818426385" sldId="402"/>
        </pc:sldMkLst>
        <pc:spChg chg="mod">
          <ac:chgData name="김진규" userId="1afb4ae8-b78f-4760-9b7e-a94959aee146" providerId="ADAL" clId="{8869CF45-0300-4A50-8F62-56438C2794B9}" dt="2019-05-17T07:20:16.429" v="5352" actId="20577"/>
          <ac:spMkLst>
            <pc:docMk/>
            <pc:sldMk cId="1818426385" sldId="402"/>
            <ac:spMk id="2" creationId="{48ADC83F-4867-482F-8385-7DA8CFAB9292}"/>
          </ac:spMkLst>
        </pc:spChg>
        <pc:spChg chg="mod">
          <ac:chgData name="김진규" userId="1afb4ae8-b78f-4760-9b7e-a94959aee146" providerId="ADAL" clId="{8869CF45-0300-4A50-8F62-56438C2794B9}" dt="2019-05-17T07:19:43.196" v="5173" actId="20577"/>
          <ac:spMkLst>
            <pc:docMk/>
            <pc:sldMk cId="1818426385" sldId="402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7:17:42.454" v="4672"/>
          <ac:spMkLst>
            <pc:docMk/>
            <pc:sldMk cId="1818426385" sldId="402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5:50.737" v="6696" actId="20577"/>
        <pc:sldMkLst>
          <pc:docMk/>
          <pc:sldMk cId="33269132" sldId="403"/>
        </pc:sldMkLst>
        <pc:spChg chg="add">
          <ac:chgData name="김진규" userId="1afb4ae8-b78f-4760-9b7e-a94959aee146" providerId="ADAL" clId="{8869CF45-0300-4A50-8F62-56438C2794B9}" dt="2019-05-17T07:17:54.755" v="4676"/>
          <ac:spMkLst>
            <pc:docMk/>
            <pc:sldMk cId="33269132" sldId="403"/>
            <ac:spMk id="5" creationId="{5887C8B7-C477-4BE6-AFA4-702D5BB514D3}"/>
          </ac:spMkLst>
        </pc:spChg>
        <pc:spChg chg="mod">
          <ac:chgData name="김진규" userId="1afb4ae8-b78f-4760-9b7e-a94959aee146" providerId="ADAL" clId="{8869CF45-0300-4A50-8F62-56438C2794B9}" dt="2019-05-17T07:25:50.737" v="6696" actId="20577"/>
          <ac:spMkLst>
            <pc:docMk/>
            <pc:sldMk cId="33269132" sldId="403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17:54.489" v="4675" actId="478"/>
          <ac:spMkLst>
            <pc:docMk/>
            <pc:sldMk cId="33269132" sldId="403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3:08.563" v="6068"/>
        <pc:sldMkLst>
          <pc:docMk/>
          <pc:sldMk cId="3859918974" sldId="404"/>
        </pc:sldMkLst>
        <pc:spChg chg="add">
          <ac:chgData name="김진규" userId="1afb4ae8-b78f-4760-9b7e-a94959aee146" providerId="ADAL" clId="{8869CF45-0300-4A50-8F62-56438C2794B9}" dt="2019-05-17T07:17:50.794" v="4674"/>
          <ac:spMkLst>
            <pc:docMk/>
            <pc:sldMk cId="3859918974" sldId="404"/>
            <ac:spMk id="5" creationId="{FE2F3F82-860F-4E38-BDE4-B0393FE00786}"/>
          </ac:spMkLst>
        </pc:spChg>
        <pc:spChg chg="mod">
          <ac:chgData name="김진규" userId="1afb4ae8-b78f-4760-9b7e-a94959aee146" providerId="ADAL" clId="{8869CF45-0300-4A50-8F62-56438C2794B9}" dt="2019-05-17T07:23:08.563" v="6068"/>
          <ac:spMkLst>
            <pc:docMk/>
            <pc:sldMk cId="3859918974" sldId="404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17:50.535" v="4673" actId="478"/>
          <ac:spMkLst>
            <pc:docMk/>
            <pc:sldMk cId="3859918974" sldId="404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8:32.254" v="7247" actId="20577"/>
        <pc:sldMkLst>
          <pc:docMk/>
          <pc:sldMk cId="794463698" sldId="406"/>
        </pc:sldMkLst>
        <pc:spChg chg="add">
          <ac:chgData name="김진규" userId="1afb4ae8-b78f-4760-9b7e-a94959aee146" providerId="ADAL" clId="{8869CF45-0300-4A50-8F62-56438C2794B9}" dt="2019-05-17T07:17:59.192" v="4678"/>
          <ac:spMkLst>
            <pc:docMk/>
            <pc:sldMk cId="794463698" sldId="406"/>
            <ac:spMk id="5" creationId="{1B5A85CE-9F8F-4CA8-ABA3-6321D561EEE4}"/>
          </ac:spMkLst>
        </pc:spChg>
        <pc:spChg chg="mod">
          <ac:chgData name="김진규" userId="1afb4ae8-b78f-4760-9b7e-a94959aee146" providerId="ADAL" clId="{8869CF45-0300-4A50-8F62-56438C2794B9}" dt="2019-05-17T07:28:32.254" v="7247" actId="20577"/>
          <ac:spMkLst>
            <pc:docMk/>
            <pc:sldMk cId="794463698" sldId="406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17:58.974" v="4677" actId="478"/>
          <ac:spMkLst>
            <pc:docMk/>
            <pc:sldMk cId="794463698" sldId="406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8:42.109" v="7275"/>
        <pc:sldMkLst>
          <pc:docMk/>
          <pc:sldMk cId="823635987" sldId="407"/>
        </pc:sldMkLst>
        <pc:spChg chg="mod">
          <ac:chgData name="김진규" userId="1afb4ae8-b78f-4760-9b7e-a94959aee146" providerId="ADAL" clId="{8869CF45-0300-4A50-8F62-56438C2794B9}" dt="2019-05-17T07:28:42.109" v="7275"/>
          <ac:spMkLst>
            <pc:docMk/>
            <pc:sldMk cId="823635987" sldId="407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18:02.492" v="4680"/>
          <ac:spMkLst>
            <pc:docMk/>
            <pc:sldMk cId="823635987" sldId="407"/>
            <ac:spMk id="7" creationId="{74E6722F-0A06-4E6F-8BE8-AA60A6F3B853}"/>
          </ac:spMkLst>
        </pc:spChg>
        <pc:spChg chg="del">
          <ac:chgData name="김진규" userId="1afb4ae8-b78f-4760-9b7e-a94959aee146" providerId="ADAL" clId="{8869CF45-0300-4A50-8F62-56438C2794B9}" dt="2019-05-17T07:18:02.078" v="4679" actId="478"/>
          <ac:spMkLst>
            <pc:docMk/>
            <pc:sldMk cId="823635987" sldId="407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7:41:08.090" v="8208"/>
        <pc:sldMkLst>
          <pc:docMk/>
          <pc:sldMk cId="1303194855" sldId="408"/>
        </pc:sldMkLst>
        <pc:spChg chg="mod">
          <ac:chgData name="김진규" userId="1afb4ae8-b78f-4760-9b7e-a94959aee146" providerId="ADAL" clId="{8869CF45-0300-4A50-8F62-56438C2794B9}" dt="2019-05-17T07:36:38.972" v="7884" actId="20577"/>
          <ac:spMkLst>
            <pc:docMk/>
            <pc:sldMk cId="1303194855" sldId="408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7:41:08.090" v="8208"/>
          <ac:spMkLst>
            <pc:docMk/>
            <pc:sldMk cId="1303194855" sldId="408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1:15.129" v="8210"/>
        <pc:sldMkLst>
          <pc:docMk/>
          <pc:sldMk cId="483810676" sldId="409"/>
        </pc:sldMkLst>
        <pc:spChg chg="mod">
          <ac:chgData name="김진규" userId="1afb4ae8-b78f-4760-9b7e-a94959aee146" providerId="ADAL" clId="{8869CF45-0300-4A50-8F62-56438C2794B9}" dt="2019-05-17T07:37:42.521" v="8194" actId="20577"/>
          <ac:spMkLst>
            <pc:docMk/>
            <pc:sldMk cId="483810676" sldId="409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15.129" v="8210"/>
          <ac:spMkLst>
            <pc:docMk/>
            <pc:sldMk cId="483810676" sldId="409"/>
            <ac:spMk id="8" creationId="{27B73F79-CAB5-49A7-8410-8FE2BF9CFFB5}"/>
          </ac:spMkLst>
        </pc:spChg>
        <pc:spChg chg="del">
          <ac:chgData name="김진규" userId="1afb4ae8-b78f-4760-9b7e-a94959aee146" providerId="ADAL" clId="{8869CF45-0300-4A50-8F62-56438C2794B9}" dt="2019-05-17T07:41:14.635" v="8209" actId="478"/>
          <ac:spMkLst>
            <pc:docMk/>
            <pc:sldMk cId="483810676" sldId="409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2:11.886" v="8343" actId="20577"/>
        <pc:sldMkLst>
          <pc:docMk/>
          <pc:sldMk cId="4123555671" sldId="410"/>
        </pc:sldMkLst>
        <pc:spChg chg="mod">
          <ac:chgData name="김진규" userId="1afb4ae8-b78f-4760-9b7e-a94959aee146" providerId="ADAL" clId="{8869CF45-0300-4A50-8F62-56438C2794B9}" dt="2019-05-17T07:42:11.886" v="8343" actId="20577"/>
          <ac:spMkLst>
            <pc:docMk/>
            <pc:sldMk cId="4123555671" sldId="410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17.828" v="8212"/>
          <ac:spMkLst>
            <pc:docMk/>
            <pc:sldMk cId="4123555671" sldId="410"/>
            <ac:spMk id="11" creationId="{224ED545-0D9E-434A-AA46-D422EA421790}"/>
          </ac:spMkLst>
        </pc:spChg>
        <pc:spChg chg="del">
          <ac:chgData name="김진규" userId="1afb4ae8-b78f-4760-9b7e-a94959aee146" providerId="ADAL" clId="{8869CF45-0300-4A50-8F62-56438C2794B9}" dt="2019-05-17T07:41:17.607" v="8211" actId="478"/>
          <ac:spMkLst>
            <pc:docMk/>
            <pc:sldMk cId="4123555671" sldId="410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5:08.412" v="9069"/>
        <pc:sldMkLst>
          <pc:docMk/>
          <pc:sldMk cId="2006066238" sldId="411"/>
        </pc:sldMkLst>
        <pc:spChg chg="mod">
          <ac:chgData name="김진규" userId="1afb4ae8-b78f-4760-9b7e-a94959aee146" providerId="ADAL" clId="{8869CF45-0300-4A50-8F62-56438C2794B9}" dt="2019-05-17T07:45:08.412" v="9069"/>
          <ac:spMkLst>
            <pc:docMk/>
            <pc:sldMk cId="2006066238" sldId="411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25.163" v="8216"/>
          <ac:spMkLst>
            <pc:docMk/>
            <pc:sldMk cId="2006066238" sldId="411"/>
            <ac:spMk id="7" creationId="{15C643FE-D5C4-4123-91C5-50A14FC42FF7}"/>
          </ac:spMkLst>
        </pc:spChg>
        <pc:spChg chg="del">
          <ac:chgData name="김진규" userId="1afb4ae8-b78f-4760-9b7e-a94959aee146" providerId="ADAL" clId="{8869CF45-0300-4A50-8F62-56438C2794B9}" dt="2019-05-17T07:41:24.842" v="8215" actId="478"/>
          <ac:spMkLst>
            <pc:docMk/>
            <pc:sldMk cId="2006066238" sldId="411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9:19.386" v="10073" actId="20577"/>
        <pc:sldMkLst>
          <pc:docMk/>
          <pc:sldMk cId="1633141452" sldId="412"/>
        </pc:sldMkLst>
        <pc:spChg chg="add">
          <ac:chgData name="김진규" userId="1afb4ae8-b78f-4760-9b7e-a94959aee146" providerId="ADAL" clId="{8869CF45-0300-4A50-8F62-56438C2794B9}" dt="2019-05-17T07:41:21.098" v="8214"/>
          <ac:spMkLst>
            <pc:docMk/>
            <pc:sldMk cId="1633141452" sldId="412"/>
            <ac:spMk id="5" creationId="{DD65FAA8-553E-4C22-A19B-724E66F5AC23}"/>
          </ac:spMkLst>
        </pc:spChg>
        <pc:spChg chg="mod">
          <ac:chgData name="김진규" userId="1afb4ae8-b78f-4760-9b7e-a94959aee146" providerId="ADAL" clId="{8869CF45-0300-4A50-8F62-56438C2794B9}" dt="2019-05-17T07:49:19.386" v="10073" actId="20577"/>
          <ac:spMkLst>
            <pc:docMk/>
            <pc:sldMk cId="1633141452" sldId="412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41:20.864" v="8213" actId="478"/>
          <ac:spMkLst>
            <pc:docMk/>
            <pc:sldMk cId="1633141452" sldId="412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5:37.541" v="9220" actId="20577"/>
        <pc:sldMkLst>
          <pc:docMk/>
          <pc:sldMk cId="1029521133" sldId="413"/>
        </pc:sldMkLst>
        <pc:spChg chg="mod">
          <ac:chgData name="김진규" userId="1afb4ae8-b78f-4760-9b7e-a94959aee146" providerId="ADAL" clId="{8869CF45-0300-4A50-8F62-56438C2794B9}" dt="2019-05-17T07:45:37.541" v="9220" actId="20577"/>
          <ac:spMkLst>
            <pc:docMk/>
            <pc:sldMk cId="1029521133" sldId="413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29.721" v="8218"/>
          <ac:spMkLst>
            <pc:docMk/>
            <pc:sldMk cId="1029521133" sldId="413"/>
            <ac:spMk id="7" creationId="{8CCAB182-1A3E-4E28-9382-137DEABE8B76}"/>
          </ac:spMkLst>
        </pc:spChg>
        <pc:spChg chg="del">
          <ac:chgData name="김진규" userId="1afb4ae8-b78f-4760-9b7e-a94959aee146" providerId="ADAL" clId="{8869CF45-0300-4A50-8F62-56438C2794B9}" dt="2019-05-17T07:41:29.435" v="8217" actId="478"/>
          <ac:spMkLst>
            <pc:docMk/>
            <pc:sldMk cId="1029521133" sldId="413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9:43.088" v="10136"/>
        <pc:sldMkLst>
          <pc:docMk/>
          <pc:sldMk cId="2373834072" sldId="414"/>
        </pc:sldMkLst>
        <pc:spChg chg="mod">
          <ac:chgData name="김진규" userId="1afb4ae8-b78f-4760-9b7e-a94959aee146" providerId="ADAL" clId="{8869CF45-0300-4A50-8F62-56438C2794B9}" dt="2019-05-17T07:49:43.088" v="10136"/>
          <ac:spMkLst>
            <pc:docMk/>
            <pc:sldMk cId="2373834072" sldId="414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31.828" v="8220"/>
          <ac:spMkLst>
            <pc:docMk/>
            <pc:sldMk cId="2373834072" sldId="414"/>
            <ac:spMk id="7" creationId="{BF992113-3E0C-4025-AF03-8D74154A0A58}"/>
          </ac:spMkLst>
        </pc:spChg>
        <pc:spChg chg="del">
          <ac:chgData name="김진규" userId="1afb4ae8-b78f-4760-9b7e-a94959aee146" providerId="ADAL" clId="{8869CF45-0300-4A50-8F62-56438C2794B9}" dt="2019-05-17T07:41:31.573" v="8219" actId="478"/>
          <ac:spMkLst>
            <pc:docMk/>
            <pc:sldMk cId="2373834072" sldId="414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0:24.372" v="10281" actId="6549"/>
        <pc:sldMkLst>
          <pc:docMk/>
          <pc:sldMk cId="182148941" sldId="415"/>
        </pc:sldMkLst>
        <pc:spChg chg="add">
          <ac:chgData name="김진규" userId="1afb4ae8-b78f-4760-9b7e-a94959aee146" providerId="ADAL" clId="{8869CF45-0300-4A50-8F62-56438C2794B9}" dt="2019-05-17T07:41:36.758" v="8222"/>
          <ac:spMkLst>
            <pc:docMk/>
            <pc:sldMk cId="182148941" sldId="415"/>
            <ac:spMk id="5" creationId="{419C4286-7A51-4E32-B29F-326609CC5F6F}"/>
          </ac:spMkLst>
        </pc:spChg>
        <pc:spChg chg="mod">
          <ac:chgData name="김진규" userId="1afb4ae8-b78f-4760-9b7e-a94959aee146" providerId="ADAL" clId="{8869CF45-0300-4A50-8F62-56438C2794B9}" dt="2019-05-17T07:50:24.372" v="10281" actId="6549"/>
          <ac:spMkLst>
            <pc:docMk/>
            <pc:sldMk cId="182148941" sldId="415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41:36.386" v="8221" actId="478"/>
          <ac:spMkLst>
            <pc:docMk/>
            <pc:sldMk cId="182148941" sldId="415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3:49.999" v="11165" actId="20577"/>
        <pc:sldMkLst>
          <pc:docMk/>
          <pc:sldMk cId="1279420440" sldId="416"/>
        </pc:sldMkLst>
        <pc:spChg chg="add">
          <ac:chgData name="김진규" userId="1afb4ae8-b78f-4760-9b7e-a94959aee146" providerId="ADAL" clId="{8869CF45-0300-4A50-8F62-56438C2794B9}" dt="2019-05-17T07:52:11.724" v="10831"/>
          <ac:spMkLst>
            <pc:docMk/>
            <pc:sldMk cId="1279420440" sldId="416"/>
            <ac:spMk id="5" creationId="{9A414AEE-29E2-43B8-AD04-1E06CD4AE63A}"/>
          </ac:spMkLst>
        </pc:spChg>
        <pc:spChg chg="mod">
          <ac:chgData name="김진규" userId="1afb4ae8-b78f-4760-9b7e-a94959aee146" providerId="ADAL" clId="{8869CF45-0300-4A50-8F62-56438C2794B9}" dt="2019-05-17T07:53:49.999" v="11165" actId="20577"/>
          <ac:spMkLst>
            <pc:docMk/>
            <pc:sldMk cId="1279420440" sldId="416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52:11.478" v="10830" actId="478"/>
          <ac:spMkLst>
            <pc:docMk/>
            <pc:sldMk cId="1279420440" sldId="416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7:52:06.272" v="10829"/>
        <pc:sldMkLst>
          <pc:docMk/>
          <pc:sldMk cId="2709411060" sldId="417"/>
        </pc:sldMkLst>
        <pc:spChg chg="mod">
          <ac:chgData name="김진규" userId="1afb4ae8-b78f-4760-9b7e-a94959aee146" providerId="ADAL" clId="{8869CF45-0300-4A50-8F62-56438C2794B9}" dt="2019-05-17T07:51:55.454" v="10810" actId="20577"/>
          <ac:spMkLst>
            <pc:docMk/>
            <pc:sldMk cId="2709411060" sldId="417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7:52:06.272" v="10829"/>
          <ac:spMkLst>
            <pc:docMk/>
            <pc:sldMk cId="2709411060" sldId="417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5:06.415" v="11565"/>
        <pc:sldMkLst>
          <pc:docMk/>
          <pc:sldMk cId="705647788" sldId="418"/>
        </pc:sldMkLst>
        <pc:spChg chg="mod">
          <ac:chgData name="김진규" userId="1afb4ae8-b78f-4760-9b7e-a94959aee146" providerId="ADAL" clId="{8869CF45-0300-4A50-8F62-56438C2794B9}" dt="2019-05-17T07:55:06.415" v="11565"/>
          <ac:spMkLst>
            <pc:docMk/>
            <pc:sldMk cId="705647788" sldId="418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52:14.999" v="10833"/>
          <ac:spMkLst>
            <pc:docMk/>
            <pc:sldMk cId="705647788" sldId="418"/>
            <ac:spMk id="7" creationId="{AD21AF76-B8D5-489A-B422-9D0B9DCB82F9}"/>
          </ac:spMkLst>
        </pc:spChg>
        <pc:spChg chg="del">
          <ac:chgData name="김진규" userId="1afb4ae8-b78f-4760-9b7e-a94959aee146" providerId="ADAL" clId="{8869CF45-0300-4A50-8F62-56438C2794B9}" dt="2019-05-17T07:52:14.747" v="10832" actId="478"/>
          <ac:spMkLst>
            <pc:docMk/>
            <pc:sldMk cId="705647788" sldId="418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7:25.898" v="12197" actId="20577"/>
        <pc:sldMkLst>
          <pc:docMk/>
          <pc:sldMk cId="3202498229" sldId="419"/>
        </pc:sldMkLst>
        <pc:spChg chg="add">
          <ac:chgData name="김진규" userId="1afb4ae8-b78f-4760-9b7e-a94959aee146" providerId="ADAL" clId="{8869CF45-0300-4A50-8F62-56438C2794B9}" dt="2019-05-17T07:52:20.836" v="10837"/>
          <ac:spMkLst>
            <pc:docMk/>
            <pc:sldMk cId="3202498229" sldId="419"/>
            <ac:spMk id="5" creationId="{6ED9BD4E-BFA8-4B2A-9E82-D5A7A13E91C2}"/>
          </ac:spMkLst>
        </pc:spChg>
        <pc:spChg chg="mod">
          <ac:chgData name="김진규" userId="1afb4ae8-b78f-4760-9b7e-a94959aee146" providerId="ADAL" clId="{8869CF45-0300-4A50-8F62-56438C2794B9}" dt="2019-05-17T07:57:25.898" v="12197" actId="20577"/>
          <ac:spMkLst>
            <pc:docMk/>
            <pc:sldMk cId="3202498229" sldId="419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52:20.599" v="10836" actId="478"/>
          <ac:spMkLst>
            <pc:docMk/>
            <pc:sldMk cId="3202498229" sldId="419"/>
            <ac:spMk id="30" creationId="{1CB48497-DE15-4BC4-B70A-4AED7D6F65A3}"/>
          </ac:spMkLst>
        </pc:spChg>
      </pc:sldChg>
      <pc:sldChg chg="addSp delSp">
        <pc:chgData name="김진규" userId="1afb4ae8-b78f-4760-9b7e-a94959aee146" providerId="ADAL" clId="{8869CF45-0300-4A50-8F62-56438C2794B9}" dt="2019-05-17T07:52:18.182" v="10835"/>
        <pc:sldMkLst>
          <pc:docMk/>
          <pc:sldMk cId="2590735858" sldId="420"/>
        </pc:sldMkLst>
        <pc:spChg chg="add">
          <ac:chgData name="김진규" userId="1afb4ae8-b78f-4760-9b7e-a94959aee146" providerId="ADAL" clId="{8869CF45-0300-4A50-8F62-56438C2794B9}" dt="2019-05-17T07:52:18.182" v="10835"/>
          <ac:spMkLst>
            <pc:docMk/>
            <pc:sldMk cId="2590735858" sldId="420"/>
            <ac:spMk id="5" creationId="{3CC960AC-5552-4EB5-9F0C-A2A6A7813207}"/>
          </ac:spMkLst>
        </pc:spChg>
        <pc:spChg chg="del">
          <ac:chgData name="김진규" userId="1afb4ae8-b78f-4760-9b7e-a94959aee146" providerId="ADAL" clId="{8869CF45-0300-4A50-8F62-56438C2794B9}" dt="2019-05-17T07:52:17.712" v="10834" actId="478"/>
          <ac:spMkLst>
            <pc:docMk/>
            <pc:sldMk cId="2590735858" sldId="420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7:07.809" v="12116" actId="20577"/>
        <pc:sldMkLst>
          <pc:docMk/>
          <pc:sldMk cId="482903942" sldId="421"/>
        </pc:sldMkLst>
        <pc:spChg chg="mod">
          <ac:chgData name="김진규" userId="1afb4ae8-b78f-4760-9b7e-a94959aee146" providerId="ADAL" clId="{8869CF45-0300-4A50-8F62-56438C2794B9}" dt="2019-05-17T07:57:07.809" v="12116" actId="20577"/>
          <ac:spMkLst>
            <pc:docMk/>
            <pc:sldMk cId="482903942" sldId="421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52:24.625" v="10839"/>
          <ac:spMkLst>
            <pc:docMk/>
            <pc:sldMk cId="482903942" sldId="421"/>
            <ac:spMk id="10" creationId="{7443C30A-F84B-46C7-8813-52F8C3510B7F}"/>
          </ac:spMkLst>
        </pc:spChg>
        <pc:spChg chg="del">
          <ac:chgData name="김진규" userId="1afb4ae8-b78f-4760-9b7e-a94959aee146" providerId="ADAL" clId="{8869CF45-0300-4A50-8F62-56438C2794B9}" dt="2019-05-17T07:52:24.328" v="10838" actId="478"/>
          <ac:spMkLst>
            <pc:docMk/>
            <pc:sldMk cId="482903942" sldId="421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8:39.408" v="12548" actId="20577"/>
        <pc:sldMkLst>
          <pc:docMk/>
          <pc:sldMk cId="920987134" sldId="424"/>
        </pc:sldMkLst>
        <pc:spChg chg="mod">
          <ac:chgData name="김진규" userId="1afb4ae8-b78f-4760-9b7e-a94959aee146" providerId="ADAL" clId="{8869CF45-0300-4A50-8F62-56438C2794B9}" dt="2019-05-17T07:58:39.408" v="12548" actId="20577"/>
          <ac:spMkLst>
            <pc:docMk/>
            <pc:sldMk cId="920987134" sldId="424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52:28.209" v="10841"/>
          <ac:spMkLst>
            <pc:docMk/>
            <pc:sldMk cId="920987134" sldId="424"/>
            <ac:spMk id="10" creationId="{58058B70-2FA6-43BE-B838-F92B99CB9288}"/>
          </ac:spMkLst>
        </pc:spChg>
        <pc:spChg chg="del">
          <ac:chgData name="김진규" userId="1afb4ae8-b78f-4760-9b7e-a94959aee146" providerId="ADAL" clId="{8869CF45-0300-4A50-8F62-56438C2794B9}" dt="2019-05-17T07:52:27.965" v="10840" actId="478"/>
          <ac:spMkLst>
            <pc:docMk/>
            <pc:sldMk cId="920987134" sldId="424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0:44.254" v="13223" actId="20577"/>
        <pc:sldMkLst>
          <pc:docMk/>
          <pc:sldMk cId="3955787888" sldId="425"/>
        </pc:sldMkLst>
        <pc:spChg chg="mod">
          <ac:chgData name="김진규" userId="1afb4ae8-b78f-4760-9b7e-a94959aee146" providerId="ADAL" clId="{8869CF45-0300-4A50-8F62-56438C2794B9}" dt="2019-05-17T08:00:44.254" v="13223" actId="20577"/>
          <ac:spMkLst>
            <pc:docMk/>
            <pc:sldMk cId="3955787888" sldId="425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52:31.727" v="10843"/>
          <ac:spMkLst>
            <pc:docMk/>
            <pc:sldMk cId="3955787888" sldId="425"/>
            <ac:spMk id="8" creationId="{4204F822-D224-44B6-91ED-341754C8E4D1}"/>
          </ac:spMkLst>
        </pc:spChg>
        <pc:spChg chg="del">
          <ac:chgData name="김진규" userId="1afb4ae8-b78f-4760-9b7e-a94959aee146" providerId="ADAL" clId="{8869CF45-0300-4A50-8F62-56438C2794B9}" dt="2019-05-17T07:52:31.477" v="10842" actId="478"/>
          <ac:spMkLst>
            <pc:docMk/>
            <pc:sldMk cId="3955787888" sldId="425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8:02:40.128" v="13885" actId="20577"/>
        <pc:sldMkLst>
          <pc:docMk/>
          <pc:sldMk cId="4114215331" sldId="426"/>
        </pc:sldMkLst>
        <pc:spChg chg="mod">
          <ac:chgData name="김진규" userId="1afb4ae8-b78f-4760-9b7e-a94959aee146" providerId="ADAL" clId="{8869CF45-0300-4A50-8F62-56438C2794B9}" dt="2019-05-17T08:02:40.128" v="13885" actId="20577"/>
          <ac:spMkLst>
            <pc:docMk/>
            <pc:sldMk cId="4114215331" sldId="426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8:00:50.668" v="13233"/>
          <ac:spMkLst>
            <pc:docMk/>
            <pc:sldMk cId="4114215331" sldId="426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4:42.684" v="14237" actId="20577"/>
        <pc:sldMkLst>
          <pc:docMk/>
          <pc:sldMk cId="1565033307" sldId="427"/>
        </pc:sldMkLst>
        <pc:spChg chg="mod">
          <ac:chgData name="김진규" userId="1afb4ae8-b78f-4760-9b7e-a94959aee146" providerId="ADAL" clId="{8869CF45-0300-4A50-8F62-56438C2794B9}" dt="2019-05-17T08:04:42.684" v="14237" actId="20577"/>
          <ac:spMkLst>
            <pc:docMk/>
            <pc:sldMk cId="1565033307" sldId="427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2:49.004" v="13887"/>
          <ac:spMkLst>
            <pc:docMk/>
            <pc:sldMk cId="1565033307" sldId="427"/>
            <ac:spMk id="7" creationId="{E31FBF2B-5E9F-4B2C-AF5B-8B406087DAF7}"/>
          </ac:spMkLst>
        </pc:spChg>
        <pc:spChg chg="del">
          <ac:chgData name="김진규" userId="1afb4ae8-b78f-4760-9b7e-a94959aee146" providerId="ADAL" clId="{8869CF45-0300-4A50-8F62-56438C2794B9}" dt="2019-05-17T08:02:47.810" v="13886" actId="478"/>
          <ac:spMkLst>
            <pc:docMk/>
            <pc:sldMk cId="1565033307" sldId="427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5:33.583" v="14430"/>
        <pc:sldMkLst>
          <pc:docMk/>
          <pc:sldMk cId="3808407250" sldId="428"/>
        </pc:sldMkLst>
        <pc:spChg chg="mod">
          <ac:chgData name="김진규" userId="1afb4ae8-b78f-4760-9b7e-a94959aee146" providerId="ADAL" clId="{8869CF45-0300-4A50-8F62-56438C2794B9}" dt="2019-05-17T08:05:33.583" v="14430"/>
          <ac:spMkLst>
            <pc:docMk/>
            <pc:sldMk cId="3808407250" sldId="428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2:55.362" v="13889"/>
          <ac:spMkLst>
            <pc:docMk/>
            <pc:sldMk cId="3808407250" sldId="428"/>
            <ac:spMk id="21" creationId="{64EE238C-6D90-4AD5-8F67-90586B2FD20A}"/>
          </ac:spMkLst>
        </pc:spChg>
        <pc:spChg chg="del">
          <ac:chgData name="김진규" userId="1afb4ae8-b78f-4760-9b7e-a94959aee146" providerId="ADAL" clId="{8869CF45-0300-4A50-8F62-56438C2794B9}" dt="2019-05-17T08:02:55.038" v="13888" actId="478"/>
          <ac:spMkLst>
            <pc:docMk/>
            <pc:sldMk cId="3808407250" sldId="428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5:53.607" v="14542" actId="20577"/>
        <pc:sldMkLst>
          <pc:docMk/>
          <pc:sldMk cId="1836500907" sldId="429"/>
        </pc:sldMkLst>
        <pc:spChg chg="mod">
          <ac:chgData name="김진규" userId="1afb4ae8-b78f-4760-9b7e-a94959aee146" providerId="ADAL" clId="{8869CF45-0300-4A50-8F62-56438C2794B9}" dt="2019-05-17T08:05:53.607" v="14542" actId="20577"/>
          <ac:spMkLst>
            <pc:docMk/>
            <pc:sldMk cId="1836500907" sldId="429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2:59.523" v="13891"/>
          <ac:spMkLst>
            <pc:docMk/>
            <pc:sldMk cId="1836500907" sldId="429"/>
            <ac:spMk id="7" creationId="{933093E7-B3A7-4FD5-B4AE-36F254D85313}"/>
          </ac:spMkLst>
        </pc:spChg>
        <pc:spChg chg="del">
          <ac:chgData name="김진규" userId="1afb4ae8-b78f-4760-9b7e-a94959aee146" providerId="ADAL" clId="{8869CF45-0300-4A50-8F62-56438C2794B9}" dt="2019-05-17T08:02:58.991" v="13890" actId="478"/>
          <ac:spMkLst>
            <pc:docMk/>
            <pc:sldMk cId="1836500907" sldId="429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7:48.100" v="15034"/>
        <pc:sldMkLst>
          <pc:docMk/>
          <pc:sldMk cId="3919098854" sldId="430"/>
        </pc:sldMkLst>
        <pc:spChg chg="mod">
          <ac:chgData name="김진규" userId="1afb4ae8-b78f-4760-9b7e-a94959aee146" providerId="ADAL" clId="{8869CF45-0300-4A50-8F62-56438C2794B9}" dt="2019-05-17T08:07:48.100" v="15034"/>
          <ac:spMkLst>
            <pc:docMk/>
            <pc:sldMk cId="3919098854" sldId="430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32.303" v="13897"/>
          <ac:spMkLst>
            <pc:docMk/>
            <pc:sldMk cId="3919098854" sldId="430"/>
            <ac:spMk id="7" creationId="{C79BFC46-79D8-4AE1-BA4B-5989E66571D6}"/>
          </ac:spMkLst>
        </pc:spChg>
        <pc:spChg chg="del">
          <ac:chgData name="김진규" userId="1afb4ae8-b78f-4760-9b7e-a94959aee146" providerId="ADAL" clId="{8869CF45-0300-4A50-8F62-56438C2794B9}" dt="2019-05-17T08:03:32.009" v="13896" actId="478"/>
          <ac:spMkLst>
            <pc:docMk/>
            <pc:sldMk cId="3919098854" sldId="430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8:03.952" v="15118" actId="20577"/>
        <pc:sldMkLst>
          <pc:docMk/>
          <pc:sldMk cId="3860874228" sldId="431"/>
        </pc:sldMkLst>
        <pc:spChg chg="mod">
          <ac:chgData name="김진규" userId="1afb4ae8-b78f-4760-9b7e-a94959aee146" providerId="ADAL" clId="{8869CF45-0300-4A50-8F62-56438C2794B9}" dt="2019-05-17T08:08:03.952" v="15118" actId="20577"/>
          <ac:spMkLst>
            <pc:docMk/>
            <pc:sldMk cId="3860874228" sldId="431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35.531" v="13899"/>
          <ac:spMkLst>
            <pc:docMk/>
            <pc:sldMk cId="3860874228" sldId="431"/>
            <ac:spMk id="9" creationId="{55910E83-3C31-4272-A984-92884C7A9D28}"/>
          </ac:spMkLst>
        </pc:spChg>
        <pc:spChg chg="del">
          <ac:chgData name="김진규" userId="1afb4ae8-b78f-4760-9b7e-a94959aee146" providerId="ADAL" clId="{8869CF45-0300-4A50-8F62-56438C2794B9}" dt="2019-05-17T08:03:35.222" v="13898" actId="478"/>
          <ac:spMkLst>
            <pc:docMk/>
            <pc:sldMk cId="3860874228" sldId="431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6:30.165" v="14725" actId="20577"/>
        <pc:sldMkLst>
          <pc:docMk/>
          <pc:sldMk cId="1256822829" sldId="432"/>
        </pc:sldMkLst>
        <pc:spChg chg="mod">
          <ac:chgData name="김진규" userId="1afb4ae8-b78f-4760-9b7e-a94959aee146" providerId="ADAL" clId="{8869CF45-0300-4A50-8F62-56438C2794B9}" dt="2019-05-17T08:06:30.165" v="14725" actId="20577"/>
          <ac:spMkLst>
            <pc:docMk/>
            <pc:sldMk cId="1256822829" sldId="432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28.822" v="13895"/>
          <ac:spMkLst>
            <pc:docMk/>
            <pc:sldMk cId="1256822829" sldId="432"/>
            <ac:spMk id="7" creationId="{8EB98181-3D94-49D5-B644-B0157949A848}"/>
          </ac:spMkLst>
        </pc:spChg>
        <pc:spChg chg="del">
          <ac:chgData name="김진규" userId="1afb4ae8-b78f-4760-9b7e-a94959aee146" providerId="ADAL" clId="{8869CF45-0300-4A50-8F62-56438C2794B9}" dt="2019-05-17T08:03:28.604" v="13894" actId="478"/>
          <ac:spMkLst>
            <pc:docMk/>
            <pc:sldMk cId="1256822829" sldId="432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6:06.381" v="14599"/>
        <pc:sldMkLst>
          <pc:docMk/>
          <pc:sldMk cId="311186714" sldId="433"/>
        </pc:sldMkLst>
        <pc:spChg chg="mod">
          <ac:chgData name="김진규" userId="1afb4ae8-b78f-4760-9b7e-a94959aee146" providerId="ADAL" clId="{8869CF45-0300-4A50-8F62-56438C2794B9}" dt="2019-05-17T08:06:06.381" v="14599"/>
          <ac:spMkLst>
            <pc:docMk/>
            <pc:sldMk cId="311186714" sldId="433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03.836" v="13893"/>
          <ac:spMkLst>
            <pc:docMk/>
            <pc:sldMk cId="311186714" sldId="433"/>
            <ac:spMk id="7" creationId="{18B4D9D2-F382-473A-8415-B2F5A5BEBC7B}"/>
          </ac:spMkLst>
        </pc:spChg>
        <pc:spChg chg="del">
          <ac:chgData name="김진규" userId="1afb4ae8-b78f-4760-9b7e-a94959aee146" providerId="ADAL" clId="{8869CF45-0300-4A50-8F62-56438C2794B9}" dt="2019-05-17T08:03:03.605" v="13892" actId="478"/>
          <ac:spMkLst>
            <pc:docMk/>
            <pc:sldMk cId="311186714" sldId="433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8:41.587" v="15209"/>
        <pc:sldMkLst>
          <pc:docMk/>
          <pc:sldMk cId="1920333890" sldId="434"/>
        </pc:sldMkLst>
        <pc:spChg chg="mod">
          <ac:chgData name="김진규" userId="1afb4ae8-b78f-4760-9b7e-a94959aee146" providerId="ADAL" clId="{8869CF45-0300-4A50-8F62-56438C2794B9}" dt="2019-05-17T08:08:41.587" v="15209"/>
          <ac:spMkLst>
            <pc:docMk/>
            <pc:sldMk cId="1920333890" sldId="434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40.440" v="13901"/>
          <ac:spMkLst>
            <pc:docMk/>
            <pc:sldMk cId="1920333890" sldId="434"/>
            <ac:spMk id="15" creationId="{F4A26970-873F-4510-9DC8-6CE4390E4E29}"/>
          </ac:spMkLst>
        </pc:spChg>
        <pc:spChg chg="del">
          <ac:chgData name="김진규" userId="1afb4ae8-b78f-4760-9b7e-a94959aee146" providerId="ADAL" clId="{8869CF45-0300-4A50-8F62-56438C2794B9}" dt="2019-05-17T08:03:40.063" v="13900" actId="478"/>
          <ac:spMkLst>
            <pc:docMk/>
            <pc:sldMk cId="1920333890" sldId="434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8:56.956" v="15220" actId="20577"/>
        <pc:sldMkLst>
          <pc:docMk/>
          <pc:sldMk cId="572599914" sldId="435"/>
        </pc:sldMkLst>
        <pc:spChg chg="del">
          <ac:chgData name="김진규" userId="1afb4ae8-b78f-4760-9b7e-a94959aee146" providerId="ADAL" clId="{8869CF45-0300-4A50-8F62-56438C2794B9}" dt="2019-05-17T08:08:53.166" v="15210" actId="478"/>
          <ac:spMkLst>
            <pc:docMk/>
            <pc:sldMk cId="572599914" sldId="435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43.205" v="13903"/>
          <ac:spMkLst>
            <pc:docMk/>
            <pc:sldMk cId="572599914" sldId="435"/>
            <ac:spMk id="15" creationId="{8A0907C6-571A-4FC3-B02C-AAE7405FCD1F}"/>
          </ac:spMkLst>
        </pc:spChg>
        <pc:spChg chg="add mod">
          <ac:chgData name="김진규" userId="1afb4ae8-b78f-4760-9b7e-a94959aee146" providerId="ADAL" clId="{8869CF45-0300-4A50-8F62-56438C2794B9}" dt="2019-05-17T08:08:56.956" v="15220" actId="20577"/>
          <ac:spMkLst>
            <pc:docMk/>
            <pc:sldMk cId="572599914" sldId="435"/>
            <ac:spMk id="17" creationId="{A9BB742C-5341-43FA-9904-5CE7FA3BBDD7}"/>
          </ac:spMkLst>
        </pc:spChg>
        <pc:spChg chg="del">
          <ac:chgData name="김진규" userId="1afb4ae8-b78f-4760-9b7e-a94959aee146" providerId="ADAL" clId="{8869CF45-0300-4A50-8F62-56438C2794B9}" dt="2019-05-17T08:03:42.937" v="13902" actId="478"/>
          <ac:spMkLst>
            <pc:docMk/>
            <pc:sldMk cId="572599914" sldId="435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9:01:11.008" v="16152" actId="20577"/>
        <pc:sldMkLst>
          <pc:docMk/>
          <pc:sldMk cId="3544683593" sldId="436"/>
        </pc:sldMkLst>
        <pc:spChg chg="mod">
          <ac:chgData name="김진규" userId="1afb4ae8-b78f-4760-9b7e-a94959aee146" providerId="ADAL" clId="{8869CF45-0300-4A50-8F62-56438C2794B9}" dt="2019-05-17T09:01:11.008" v="16152" actId="20577"/>
          <ac:spMkLst>
            <pc:docMk/>
            <pc:sldMk cId="3544683593" sldId="436"/>
            <ac:spMk id="30" creationId="{130B4389-5F88-4BC7-96A6-2FB7FDF8E8D6}"/>
          </ac:spMkLst>
        </pc:spChg>
      </pc:sldChg>
      <pc:sldChg chg="addSp delSp">
        <pc:chgData name="김진규" userId="1afb4ae8-b78f-4760-9b7e-a94959aee146" providerId="ADAL" clId="{8869CF45-0300-4A50-8F62-56438C2794B9}" dt="2019-05-17T09:01:16.986" v="16154"/>
        <pc:sldMkLst>
          <pc:docMk/>
          <pc:sldMk cId="3256693977" sldId="437"/>
        </pc:sldMkLst>
        <pc:spChg chg="add">
          <ac:chgData name="김진규" userId="1afb4ae8-b78f-4760-9b7e-a94959aee146" providerId="ADAL" clId="{8869CF45-0300-4A50-8F62-56438C2794B9}" dt="2019-05-17T09:01:16.986" v="16154"/>
          <ac:spMkLst>
            <pc:docMk/>
            <pc:sldMk cId="3256693977" sldId="437"/>
            <ac:spMk id="6" creationId="{CD0A2401-888E-495A-BC92-AE365674BA9B}"/>
          </ac:spMkLst>
        </pc:spChg>
        <pc:spChg chg="del">
          <ac:chgData name="김진규" userId="1afb4ae8-b78f-4760-9b7e-a94959aee146" providerId="ADAL" clId="{8869CF45-0300-4A50-8F62-56438C2794B9}" dt="2019-05-17T09:01:16.749" v="16153" actId="478"/>
          <ac:spMkLst>
            <pc:docMk/>
            <pc:sldMk cId="3256693977" sldId="437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21.123" v="16156"/>
        <pc:sldMkLst>
          <pc:docMk/>
          <pc:sldMk cId="4254120401" sldId="440"/>
        </pc:sldMkLst>
        <pc:spChg chg="mod">
          <ac:chgData name="김진규" userId="1afb4ae8-b78f-4760-9b7e-a94959aee146" providerId="ADAL" clId="{8869CF45-0300-4A50-8F62-56438C2794B9}" dt="2019-05-17T08:17:29.932" v="15325"/>
          <ac:spMkLst>
            <pc:docMk/>
            <pc:sldMk cId="4254120401" sldId="440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21.123" v="16156"/>
          <ac:spMkLst>
            <pc:docMk/>
            <pc:sldMk cId="4254120401" sldId="440"/>
            <ac:spMk id="6" creationId="{57BB1080-BA23-4F73-AE3C-7591FEAB3941}"/>
          </ac:spMkLst>
        </pc:spChg>
        <pc:spChg chg="del">
          <ac:chgData name="김진규" userId="1afb4ae8-b78f-4760-9b7e-a94959aee146" providerId="ADAL" clId="{8869CF45-0300-4A50-8F62-56438C2794B9}" dt="2019-05-17T09:01:20.839" v="16155" actId="478"/>
          <ac:spMkLst>
            <pc:docMk/>
            <pc:sldMk cId="4254120401" sldId="440"/>
            <ac:spMk id="30" creationId="{130B4389-5F88-4BC7-96A6-2FB7FDF8E8D6}"/>
          </ac:spMkLst>
        </pc:spChg>
      </pc:sldChg>
      <pc:sldChg chg="addSp delSp">
        <pc:chgData name="김진규" userId="1afb4ae8-b78f-4760-9b7e-a94959aee146" providerId="ADAL" clId="{8869CF45-0300-4A50-8F62-56438C2794B9}" dt="2019-05-17T09:01:24.366" v="16158"/>
        <pc:sldMkLst>
          <pc:docMk/>
          <pc:sldMk cId="1662272310" sldId="441"/>
        </pc:sldMkLst>
        <pc:spChg chg="add">
          <ac:chgData name="김진규" userId="1afb4ae8-b78f-4760-9b7e-a94959aee146" providerId="ADAL" clId="{8869CF45-0300-4A50-8F62-56438C2794B9}" dt="2019-05-17T09:01:24.366" v="16158"/>
          <ac:spMkLst>
            <pc:docMk/>
            <pc:sldMk cId="1662272310" sldId="441"/>
            <ac:spMk id="6" creationId="{CB9FAE1A-CAAB-445C-A767-C482EA762EBC}"/>
          </ac:spMkLst>
        </pc:spChg>
        <pc:spChg chg="del">
          <ac:chgData name="김진규" userId="1afb4ae8-b78f-4760-9b7e-a94959aee146" providerId="ADAL" clId="{8869CF45-0300-4A50-8F62-56438C2794B9}" dt="2019-05-17T09:01:24.117" v="16157" actId="478"/>
          <ac:spMkLst>
            <pc:docMk/>
            <pc:sldMk cId="1662272310" sldId="441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27.893" v="16160"/>
        <pc:sldMkLst>
          <pc:docMk/>
          <pc:sldMk cId="1369550818" sldId="442"/>
        </pc:sldMkLst>
        <pc:spChg chg="mod">
          <ac:chgData name="김진규" userId="1afb4ae8-b78f-4760-9b7e-a94959aee146" providerId="ADAL" clId="{8869CF45-0300-4A50-8F62-56438C2794B9}" dt="2019-05-17T08:17:39.256" v="15339"/>
          <ac:spMkLst>
            <pc:docMk/>
            <pc:sldMk cId="1369550818" sldId="442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27.893" v="16160"/>
          <ac:spMkLst>
            <pc:docMk/>
            <pc:sldMk cId="1369550818" sldId="442"/>
            <ac:spMk id="7" creationId="{F8B6A638-2B66-41A4-BB01-2B0244A88A5D}"/>
          </ac:spMkLst>
        </pc:spChg>
        <pc:spChg chg="del">
          <ac:chgData name="김진규" userId="1afb4ae8-b78f-4760-9b7e-a94959aee146" providerId="ADAL" clId="{8869CF45-0300-4A50-8F62-56438C2794B9}" dt="2019-05-17T09:01:27.502" v="16159" actId="478"/>
          <ac:spMkLst>
            <pc:docMk/>
            <pc:sldMk cId="1369550818" sldId="442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30.602" v="16162"/>
        <pc:sldMkLst>
          <pc:docMk/>
          <pc:sldMk cId="242372401" sldId="443"/>
        </pc:sldMkLst>
        <pc:spChg chg="mod">
          <ac:chgData name="김진규" userId="1afb4ae8-b78f-4760-9b7e-a94959aee146" providerId="ADAL" clId="{8869CF45-0300-4A50-8F62-56438C2794B9}" dt="2019-05-17T08:17:47.367" v="15376"/>
          <ac:spMkLst>
            <pc:docMk/>
            <pc:sldMk cId="242372401" sldId="443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30.602" v="16162"/>
          <ac:spMkLst>
            <pc:docMk/>
            <pc:sldMk cId="242372401" sldId="443"/>
            <ac:spMk id="6" creationId="{7E848436-ED52-4B0B-A0BB-EDE5672EF9DF}"/>
          </ac:spMkLst>
        </pc:spChg>
        <pc:spChg chg="del">
          <ac:chgData name="김진규" userId="1afb4ae8-b78f-4760-9b7e-a94959aee146" providerId="ADAL" clId="{8869CF45-0300-4A50-8F62-56438C2794B9}" dt="2019-05-17T09:01:30.322" v="16161" actId="478"/>
          <ac:spMkLst>
            <pc:docMk/>
            <pc:sldMk cId="242372401" sldId="443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33.722" v="16164"/>
        <pc:sldMkLst>
          <pc:docMk/>
          <pc:sldMk cId="3748099001" sldId="444"/>
        </pc:sldMkLst>
        <pc:spChg chg="mod">
          <ac:chgData name="김진규" userId="1afb4ae8-b78f-4760-9b7e-a94959aee146" providerId="ADAL" clId="{8869CF45-0300-4A50-8F62-56438C2794B9}" dt="2019-05-17T08:21:47.872" v="15799"/>
          <ac:spMkLst>
            <pc:docMk/>
            <pc:sldMk cId="3748099001" sldId="444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33.722" v="16164"/>
          <ac:spMkLst>
            <pc:docMk/>
            <pc:sldMk cId="3748099001" sldId="444"/>
            <ac:spMk id="6" creationId="{001EF460-F3DC-4F33-B9CD-96FF23B496AE}"/>
          </ac:spMkLst>
        </pc:spChg>
        <pc:spChg chg="del">
          <ac:chgData name="김진규" userId="1afb4ae8-b78f-4760-9b7e-a94959aee146" providerId="ADAL" clId="{8869CF45-0300-4A50-8F62-56438C2794B9}" dt="2019-05-17T09:01:33.434" v="16163" actId="478"/>
          <ac:spMkLst>
            <pc:docMk/>
            <pc:sldMk cId="3748099001" sldId="444"/>
            <ac:spMk id="30" creationId="{130B4389-5F88-4BC7-96A6-2FB7FDF8E8D6}"/>
          </ac:spMkLst>
        </pc:spChg>
      </pc:sldChg>
      <pc:sldChg chg="addSp delSp">
        <pc:chgData name="김진규" userId="1afb4ae8-b78f-4760-9b7e-a94959aee146" providerId="ADAL" clId="{8869CF45-0300-4A50-8F62-56438C2794B9}" dt="2019-05-17T09:01:37.826" v="16166"/>
        <pc:sldMkLst>
          <pc:docMk/>
          <pc:sldMk cId="1194210845" sldId="445"/>
        </pc:sldMkLst>
        <pc:spChg chg="add">
          <ac:chgData name="김진규" userId="1afb4ae8-b78f-4760-9b7e-a94959aee146" providerId="ADAL" clId="{8869CF45-0300-4A50-8F62-56438C2794B9}" dt="2019-05-17T09:01:37.826" v="16166"/>
          <ac:spMkLst>
            <pc:docMk/>
            <pc:sldMk cId="1194210845" sldId="445"/>
            <ac:spMk id="6" creationId="{93F56983-B3F4-475A-9654-666C8110EFF2}"/>
          </ac:spMkLst>
        </pc:spChg>
        <pc:spChg chg="del">
          <ac:chgData name="김진규" userId="1afb4ae8-b78f-4760-9b7e-a94959aee146" providerId="ADAL" clId="{8869CF45-0300-4A50-8F62-56438C2794B9}" dt="2019-05-17T09:01:37.616" v="16165" actId="478"/>
          <ac:spMkLst>
            <pc:docMk/>
            <pc:sldMk cId="1194210845" sldId="445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41.301" v="16168"/>
        <pc:sldMkLst>
          <pc:docMk/>
          <pc:sldMk cId="3341881418" sldId="446"/>
        </pc:sldMkLst>
        <pc:spChg chg="mod">
          <ac:chgData name="김진규" userId="1afb4ae8-b78f-4760-9b7e-a94959aee146" providerId="ADAL" clId="{8869CF45-0300-4A50-8F62-56438C2794B9}" dt="2019-05-17T08:22:08.588" v="15847" actId="20577"/>
          <ac:spMkLst>
            <pc:docMk/>
            <pc:sldMk cId="3341881418" sldId="446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41.301" v="16168"/>
          <ac:spMkLst>
            <pc:docMk/>
            <pc:sldMk cId="3341881418" sldId="446"/>
            <ac:spMk id="7" creationId="{76F30A46-C0C8-4C1D-A918-9002FCC0F994}"/>
          </ac:spMkLst>
        </pc:spChg>
        <pc:spChg chg="del">
          <ac:chgData name="김진규" userId="1afb4ae8-b78f-4760-9b7e-a94959aee146" providerId="ADAL" clId="{8869CF45-0300-4A50-8F62-56438C2794B9}" dt="2019-05-17T09:01:41.038" v="16167" actId="478"/>
          <ac:spMkLst>
            <pc:docMk/>
            <pc:sldMk cId="3341881418" sldId="446"/>
            <ac:spMk id="30" creationId="{130B4389-5F88-4BC7-96A6-2FB7FDF8E8D6}"/>
          </ac:spMkLst>
        </pc:spChg>
      </pc:sldChg>
      <pc:sldChg chg="addSp delSp">
        <pc:chgData name="김진규" userId="1afb4ae8-b78f-4760-9b7e-a94959aee146" providerId="ADAL" clId="{8869CF45-0300-4A50-8F62-56438C2794B9}" dt="2019-05-17T09:01:44.020" v="16170"/>
        <pc:sldMkLst>
          <pc:docMk/>
          <pc:sldMk cId="63579192" sldId="447"/>
        </pc:sldMkLst>
        <pc:spChg chg="add">
          <ac:chgData name="김진규" userId="1afb4ae8-b78f-4760-9b7e-a94959aee146" providerId="ADAL" clId="{8869CF45-0300-4A50-8F62-56438C2794B9}" dt="2019-05-17T09:01:44.020" v="16170"/>
          <ac:spMkLst>
            <pc:docMk/>
            <pc:sldMk cId="63579192" sldId="447"/>
            <ac:spMk id="6" creationId="{A0052432-C5D1-4166-B92A-099CF41E1392}"/>
          </ac:spMkLst>
        </pc:spChg>
        <pc:spChg chg="del">
          <ac:chgData name="김진규" userId="1afb4ae8-b78f-4760-9b7e-a94959aee146" providerId="ADAL" clId="{8869CF45-0300-4A50-8F62-56438C2794B9}" dt="2019-05-17T09:01:43.821" v="16169" actId="478"/>
          <ac:spMkLst>
            <pc:docMk/>
            <pc:sldMk cId="63579192" sldId="447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47.539" v="16172"/>
        <pc:sldMkLst>
          <pc:docMk/>
          <pc:sldMk cId="2913727281" sldId="448"/>
        </pc:sldMkLst>
        <pc:spChg chg="mod">
          <ac:chgData name="김진규" userId="1afb4ae8-b78f-4760-9b7e-a94959aee146" providerId="ADAL" clId="{8869CF45-0300-4A50-8F62-56438C2794B9}" dt="2019-05-17T09:00:54.038" v="16128" actId="20577"/>
          <ac:spMkLst>
            <pc:docMk/>
            <pc:sldMk cId="2913727281" sldId="448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47.539" v="16172"/>
          <ac:spMkLst>
            <pc:docMk/>
            <pc:sldMk cId="2913727281" sldId="448"/>
            <ac:spMk id="6" creationId="{C5B6A1C9-652B-4F2D-AD3F-40ED94A48AE0}"/>
          </ac:spMkLst>
        </pc:spChg>
        <pc:spChg chg="del">
          <ac:chgData name="김진규" userId="1afb4ae8-b78f-4760-9b7e-a94959aee146" providerId="ADAL" clId="{8869CF45-0300-4A50-8F62-56438C2794B9}" dt="2019-05-17T09:01:47.287" v="16171" actId="478"/>
          <ac:spMkLst>
            <pc:docMk/>
            <pc:sldMk cId="2913727281" sldId="448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3:15.423" v="16590"/>
        <pc:sldMkLst>
          <pc:docMk/>
          <pc:sldMk cId="3371231387" sldId="449"/>
        </pc:sldMkLst>
        <pc:spChg chg="mod">
          <ac:chgData name="김진규" userId="1afb4ae8-b78f-4760-9b7e-a94959aee146" providerId="ADAL" clId="{8869CF45-0300-4A50-8F62-56438C2794B9}" dt="2019-05-17T09:03:15.423" v="16590"/>
          <ac:spMkLst>
            <pc:docMk/>
            <pc:sldMk cId="3371231387" sldId="449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51.571" v="16174"/>
          <ac:spMkLst>
            <pc:docMk/>
            <pc:sldMk cId="3371231387" sldId="449"/>
            <ac:spMk id="6" creationId="{0AA24F17-5115-447A-BA85-55A55F644629}"/>
          </ac:spMkLst>
        </pc:spChg>
        <pc:spChg chg="del">
          <ac:chgData name="김진규" userId="1afb4ae8-b78f-4760-9b7e-a94959aee146" providerId="ADAL" clId="{8869CF45-0300-4A50-8F62-56438C2794B9}" dt="2019-05-17T09:01:51.345" v="16173" actId="478"/>
          <ac:spMkLst>
            <pc:docMk/>
            <pc:sldMk cId="3371231387" sldId="449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4:20.125" v="16818" actId="20577"/>
        <pc:sldMkLst>
          <pc:docMk/>
          <pc:sldMk cId="3342648661" sldId="450"/>
        </pc:sldMkLst>
        <pc:spChg chg="mod">
          <ac:chgData name="김진규" userId="1afb4ae8-b78f-4760-9b7e-a94959aee146" providerId="ADAL" clId="{8869CF45-0300-4A50-8F62-56438C2794B9}" dt="2019-05-17T09:04:20.125" v="16818" actId="20577"/>
          <ac:spMkLst>
            <pc:docMk/>
            <pc:sldMk cId="3342648661" sldId="450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3:21.311" v="16592"/>
          <ac:spMkLst>
            <pc:docMk/>
            <pc:sldMk cId="3342648661" sldId="450"/>
            <ac:spMk id="6" creationId="{C9421412-6618-4C43-B7AF-93126AAE66CD}"/>
          </ac:spMkLst>
        </pc:spChg>
        <pc:spChg chg="del">
          <ac:chgData name="김진규" userId="1afb4ae8-b78f-4760-9b7e-a94959aee146" providerId="ADAL" clId="{8869CF45-0300-4A50-8F62-56438C2794B9}" dt="2019-05-17T09:03:21.053" v="16591" actId="478"/>
          <ac:spMkLst>
            <pc:docMk/>
            <pc:sldMk cId="3342648661" sldId="450"/>
            <ac:spMk id="30" creationId="{130B4389-5F88-4BC7-96A6-2FB7FDF8E8D6}"/>
          </ac:spMkLst>
        </pc:spChg>
      </pc:sldChg>
      <pc:sldChg chg="del">
        <pc:chgData name="김진규" userId="1afb4ae8-b78f-4760-9b7e-a94959aee146" providerId="ADAL" clId="{8869CF45-0300-4A50-8F62-56438C2794B9}" dt="2019-05-17T08:59:59.322" v="15848" actId="2696"/>
        <pc:sldMkLst>
          <pc:docMk/>
          <pc:sldMk cId="747788046" sldId="45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22:46:23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3697 2145,'29'-15'5109,"15"-1"-3044,-26 10-1585,-1-1 0,16-8-480,170-86 2834,-66 47-406,32-2-2428,4-2 845,359-140 388,-217 79-628,-45 24 71,163-63 377,-34-21-520,156-63-290,-93 70 79,-5 1 13,-392 146-300,216-90 71,-94 23-33,159-71 196,-125 76-16,142-60 161,211-119-105,-247 119-199,-298 134-97,131-57 70,-115 50-50,-11 5 32,11-2-65,31-9 80,-10 2 286,50-9-366,-106 31 37,0 1 1,0 0-1,6 1-37,-10 0-14,1 0 1,0-1-1,0 1 0,0-1 1,-1-1-1,1 1 0,0-1 0,2-1 14,-3 1 186,5-3-1520,-11 4 1264,0 1 0,0 0 0,0-1 0,0 1 0,0 0 0,0-1 0,0 1 0,0 0 0,-1-1 1,1 1-1,0 0 0,0-1 0,0 1 0,0 0 0,0-1 0,-1 1 0,1 0 0,0-1 0,0 1 0,0 0 0,-1 0 1,1-1-1,0 1 0,0 0 0,-1 0 0,1 0 0,0-1 0,-1 1 0,1 0 0,0 0 0,-1 0 0,1 0 0,0 0 1,-1 0-1,1-1 0,0 1 70,-20-11-4442,-7-2-11048</inkml:trace>
  <inkml:trace contextRef="#ctx0" brushRef="#br0" timeOffset="1331.96">7669 660 2801,'-3'3'489,"0"-1"0,1 1 1,-1-1-1,1 1 0,0 0 0,0 0 0,0 0 0,1 0 0,-1 0 0,0 0 0,1 1 0,0-1 0,0 1 0,0-1 0,0 1 0,1-1 1,-1 1-1,1-1 0,0 1 0,0-1 0,0 1 0,1 1-489,-1-5 96,1 1 1,-1 0-1,0-1 0,1 1 1,-1-1-1,1 1 0,-1-1 1,1 1-1,-1-1 0,1 0 1,-1 1-1,1-1 0,0 1 1,-1-1-1,1 0 0,-1 0 1,1 1-1,0-1 0,-1 0 1,1 0-1,0 0 0,-1 0 1,1 0-1,0 1 0,0-1 1,-1-1-1,1 1 0,0 0-96,22-1 698,-22 1-657,5-1 28,-1 0 1,1-1-1,-1 1 0,0-1 0,1 0 0,-1-1 1,0 1-1,0-1 0,0 0 0,-1 0 1,1-1-1,-1 1 0,0-1 0,0 0 0,0 0 1,0 0-1,-1-1 0,1 1 0,-1-1 1,2-5-70,6-11 22,-2 0 0,0 0 1,-1-1-1,2-13-22,-7 22 31,8-29-6,-3 0 0,-1 0 0,-2 0-1,-2-1 1,-2 0 0,-3-27-25,1 56 33,0 0 0,0 0-1,-1 1 1,-1-1 0,0 0-1,-1 1 1,-1-1 0,0 1-1,0 0 1,-2 1 0,1-1-1,-7-6-32,11 16 38,-1 0 0,1 0-1,-1 0 1,0 0-1,0 1 1,0 0 0,0-1-1,-1 1 1,1 0-1,0 0 1,-1 1 0,0-1-1,-1 1-37,3 0 28,1 1 0,-1-1 1,0 1-1,0 0 0,0 0 0,0 0 0,0 0 0,0 0 0,0 0 1,0 0-1,0 1 0,1-1 0,-1 1 0,0-1 0,0 1 0,0 0 1,1 0-1,-1-1 0,0 1 0,1 1 0,-1-1 0,1 0 0,-1 0 1,1 0-1,-1 1 0,1-1 0,-1 2-28,-2 2 31,1 0 0,1 1 0,-1-1 0,0 1 0,1-1 0,0 1 0,1 0 0,-1 0 0,1-1 0,0 1 0,1 0 0,-1 0 0,1 0 1,0 0-1,1 5-31,2 14-626,1 0 1,1 0-1,3 5 626,-3-11-1217,22 78-5130,-14-52-4970</inkml:trace>
  <inkml:trace contextRef="#ctx0" brushRef="#br0" timeOffset="1679.02">7874 534 13862,'20'9'3058,"-1"-2"-4963,-4-2 3794,-3 1-4723,-4-1-11236</inkml:trace>
  <inkml:trace contextRef="#ctx0" brushRef="#br0" timeOffset="3598.44">7752 276 784,'8'-25'7932,"-8"25"-7728,-1 1 1,1 0-1,0 0 1,-1 0-1,1 0 1,-1-1-1,1 1 0,-1 0 1,0 0-1,1-1 1,-1 1-1,0 0 1,0-1-1,1 1 0,-1-1 1,-1 1-205,20 38 1890,-2 0 0,0 4-1890,-10-25 155,0-1-1,2-1 1,0 1-1,1-1 0,0-1 1,1 0-1,1 0 1,1-1-1,7 8-154,-12-15 51,-7-5-34,1-1 1,0 0-1,0 0 1,0 0-1,0 0 0,0 0 1,0 0-1,0 0 1,0 0-1,0-1 1,0 1-1,1 0 1,-1-1-1,0 1 1,0-1-1,1 1 1,-1-1-1,0 1 1,1-1-1,-1 0 1,1 0-1,0 0-17,0 0 43,1 1 0,0-1 0,-1 0 0,1 1 0,0-1 0,-1 1 0,1 0 1,-1 0-1,1 0-43,-1 0 14,0 0-1,0 0 1,0 0 0,0-1 0,1 1 0,-1-1 0,0 0 0,2 0-14,-1-1 13,-2 1-33,-1 0-1,0 0 1,1 0 0,-1 0-1,0 0 1,1 0-1,-1 0 1,0 0 0,0 0-1,1 0 1,-1-1-1,0 1 1,0 0-1,1 0 1,-1 0 0,0-1-1,0 1 1,0 0-1,1 0 1,-1 0 0,0-1-1,0 1 1,0 0-1,0-1 1,1 1-1,-1 0 1,0 0 0,0-1-1,0 1 1,0 0-1,0-1 1,0 1 0,0 0-1,0 0 1,0-1-1,0 1 1,0 0-1,0-1 1,0 1 0,0 0-1,0-1 1,0 1-1,0 0 1,-1 0 0,1-1-1,0 1 1,0 0-1,0 0 1,0-1-1,-1 1 1,1 0 0,0 0-1,0-1 21,-1 1-124,1 0-1,0 0 1,0 0-1,0 0 0,0-1 1,0 1-1,-1 0 1,1 0-1,0 0 1,0 0-1,0-1 1,0 1-1,0 0 0,0 0 1,0 0-1,0-1 1,0 1-1,0 0 1,0 0-1,0 0 0,0-1 1,0 1-1,0 0 1,0 0-1,0-1 1,0 1-1,0 0 1,0 0-1,0 0 0,0-1 1,0 1-1,0 0 1,0 0-1,0 0 1,0 0-1,1-1 1,-1 1-1,0 0 0,0 0 1,0 0-1,0 0 1,1-1-1,-1 1 1,0 0-1,0 0 1,0 0-1,0 0 0,1 0 1,-1 0-1,0 0 1,0 0-1,0 0 1,1 0-1,-1 0 0,0-1 1,0 1-1,0 0 1,1 0-1,-1 1 1,0-1-1,0 0 1,1 0-1,-1 0 0,0 0 1,0 0-1,0 0 125,5 1-8801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6:0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20 1809,'0'-14'5482,"3"8"1876,-5 9-6870,-1 0-1,1 0 1,-1 0-1,0 0 0,1-1 1,-1 1-1,0-1 0,-1 0-487,4-1 159,-37 33 1093,28-25-1094,0 0 0,-1 0 0,0-1 0,-10 6-158,5-6 42,-9 7-10,-1-1 0,0-1 0,-25 7-32,41-15-23,8-2-34,14 4-52,-3-3 125,8 7 26,-1 0-1,0 2 1,-1 0-1,-1 0 1,0 1-1,11 15-41,-7-6-366,0 2 1,-1 1-1,-2 0 0,3 8 366,-17-30-656,3 4 168,-3 0-3207,1-1-10808</inkml:trace>
  <inkml:trace contextRef="#ctx0" brushRef="#br0" timeOffset="327.12">126 167 6163,'4'3'7326,"13"3"-5603,9-2-962,1 0 0,-1-2 0,0-1 0,1-1 0,8-2-761,21 1 144,30-4 580,-43 1-2268,0 2-6627,-43 3 3702,-2-1-1232</inkml:trace>
  <inkml:trace contextRef="#ctx0" brushRef="#br0" timeOffset="702.12">196 335 6387,'11'-7'1577,"0"1"1,0 0-1,1 1 0,0 0 1,2 0-1578,1 0 865,1 1 0,-1 1 1,16-1-866,-7 2-123,0 1 1,1 2 0,-1 0-1,0 2 1,12 3 122,-20-5-1249,-15 0 958,0-1 0,-1 0 0,1 0 0,-1 0-1,1 0 1,-1 0 0,1 0 0,0 0 0,-1 0 0,1 0 0,-1 0 0,1 0 0,-1-1-1,1 1 1,-1 0 0,1 0 0,0 0 0,-1-1 0,1 1 0,-1 0 0,0-1 0,1 1-1,-1 0 1,1-1 291,-1-5-8022</inkml:trace>
  <inkml:trace contextRef="#ctx0" brushRef="#br0" timeOffset="1043.21">416 31 3618,'4'0'9334,"15"6"-7533,-6 1-1427,0 1-1,0 1 1,-1 0-1,0 1 1,-1 0-1,6 6-373,22 29 173,-25-29-113,0-1 1,4 4-61,-13-14 40,0 0 1,0 1-1,-1-1 1,0 1-1,0-1 1,1 5-41,-6-8 39,0-1 1,0 1 0,0-1-1,0 0 1,-1 1 0,1-1-1,0 0 1,-1 0 0,1 0 0,-1 0-1,1 0 1,-1 0 0,-1 0-40,-3 2 95,-98 63 1105,71-43-1453,-36 28 1575,38-22-2836,6 3-3507,20-24 456,2-4-4746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6:2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307 617 7139,'-24'-9'7494,"20"9"-7104,1-1 1,-1 1 0,1 0-1,-1 0 1,1 0 0,-1 0-1,1 1 1,-1 0 0,1-1-1,-1 2-390,-7 1 202,0 1-1,1 1 1,0 0-1,0 0 1,0 1-1,1 1 1,-1-1 0,1 2-1,1-1 1,0 1-1,0 0 1,0 1-1,1 0 1,0 0-1,0 3-201,-10 14-4,2 1 0,1 1 0,1 0 0,-9 30 4,18-46-15,0 0 1,1 0-1,0 0 1,1 0-1,0 1 1,1-1-1,1 1 0,0-1 1,0 1-1,1-1 1,2 6 14,-3-17-5,0 0 0,1 0 0,-1 1 1,0-1-1,1 0 0,-1 0 0,1 0 0,0 0 1,-1 0-1,1 0 0,0 0 0,0 0 0,0 0 1,-1 0-1,1 0 0,0 0 0,0 0 0,0-1 1,0 1-1,1 0 0,-1-1 0,0 1 0,0-1 5,1 1-6,0-1 0,0 0 0,0 1 0,0-1 0,0 0 0,1-1 0,-1 1 0,0 0 0,0 0 0,0-1 0,0 1 0,-1-1 0,2 0 6,6-3-14,-1 0 1,0 0 0,-1-1-1,1 0 1,6-5 13,-2-1-10,-1 0 0,0 0 1,0-1-1,-1 0 0,5-10 10,11-18-28,3-11 28,10-17-3,-36 62 8,28-47 3,-28 48 15,-1-1 0,0 1-1,0-1 1,0 1 0,0-1-1,-1 0 1,0 1-1,0-7-22,-1 12 4,0 0 0,0 0-1,0 0 1,0 0 0,0 0 0,0-1-1,0 1 1,0 0 0,0 0-1,0 0 1,0 0 0,0 0-1,0 0 1,0-1 0,0 1-1,0 0 1,0 0 0,0 0-1,0 0 1,-1 0 0,1 0-1,0 0 1,0 0 0,0 0-1,0-1 1,0 1 0,0 0 0,0 0-1,-1 0 1,1 0 0,0 0-1,0 0 1,0 0 0,0 0-1,0 0 1,0 0 0,-1 0-1,1 0 1,0 0 0,0 0-1,0 0 1,0 0 0,0 0-1,0 0 1,-1 0 0,1 0 0,0 0-1,0 0 1,0 0 0,0 0-1,0 0 1,0 0 0,0 1-1,-1-1 1,1 0 0,0 0-1,0 0 1,0 0 0,0 0-1,0 0-3,-7 6 100,4 1-53,1 0 1,-1 0-1,1 0 1,0 0 0,1 1-1,0-1 1,0 1-1,0 0-47,0 7 68,-1 0 15,1 1 0,0 0 0,1-1 0,1 1 0,1-1 0,0 1 1,1-1-1,1 1 0,1 2-83,-2-9 21,0 0 0,1-1 0,0 1 0,0-1 0,1 0 0,0-1 1,0 1-1,1-1 0,0 0 0,0 0 0,1-1 0,0 1 0,0-2 0,0 1 0,1-1 1,1 1-22,-2-2 163,13 8-307,-19-12-110,-1 0 0,1 1 0,-1-1 0,1 0 0,0 0 0,-1 0-1,1 0 1,-1 1 0,1-1 0,0 0 0,-1 0 0,1 0 0,-1 0 0,1 0-1,0 0 1,-1 0 0,1-1 0,-1 1 0,1 0 0,0 0 0,-1 0-1,1-1 1,-1 1 0,1 0 0,-1-1 0,1 1 0,-1 0 0,1-1 0,-1 1 254,4-6-15749</inkml:trace>
  <inkml:trace contextRef="#ctx0" brushRef="#br0" timeOffset="473.73">662 50 5058,'0'-1'205,"0"1"-1,-1 0 0,1-1 0,0 1 1,-1 0-1,1-1 0,0 1 1,-1 0-1,1 0 0,0 0 1,-1-1-1,1 1 0,0 0 0,-1 0 1,1 0-1,-1 0 0,1 0 1,0-1-1,-1 1 0,1 0 1,-1 0-1,1 0 0,-1 0 0,1 0 1,0 0-1,-1 1 0,1-1 1,-1 0-1,1 0 0,0 0 0,-1 0 1,1 0-1,-1 1 0,1-1 1,0 0-1,-1 0 0,1 1-204,-16 8 2048,8 0-1679,0 0 0,1 0 0,0 1 0,0 0 0,1 0 0,1 1 1,0 0-1,0 0 0,1 0 0,-1 5-369,-5 17 557,2 1 0,-3 33-557,11-66 3,-5 37 510,1 1 0,1 31-513,3-58-36,1-1 0,0 1-1,1-1 1,0 0 0,1 0-1,0 0 1,1 0 0,0 0-1,0-1 1,1 1 0,5 6 36,-3-7-882,3 6-1820,-1 0-3375,-6-8-4362</inkml:trace>
  <inkml:trace contextRef="#ctx0" brushRef="#br0" timeOffset="822.79">834 211 6915,'-5'4'6543,"1"4"-4390,-1 9-810,2 5-519,1-1-1,1 1 1,1 8-824,-4 37 322,1-16-1836,3-18-3249,1-30 3731,-1 2-463,-1-2-3536,0-3-881</inkml:trace>
  <inkml:trace contextRef="#ctx0" brushRef="#br0" timeOffset="1166.88">986 156 8308,'0'0'195,"0"0"0,0-1 0,-1 1 0,1 0 0,0-1 0,0 1 0,0 0 1,0-1-1,0 1 0,0 0 0,0 0 0,0-1 0,0 1 0,0 0 0,0-1 0,0 1 0,0 0 1,0-1-1,0 1 0,0 0 0,0-1 0,0 1 0,0 0 0,0-1 0,1 1 0,-1 0 0,0 0 1,0-1-1,0 1 0,0 0 0,1 0 0,-1-1 0,0 1 0,0 0 0,1 0-195,8 7 2360,10 20-1413,-13-14-762,-1 0-1,0 0 1,-1 1-1,0-1 1,-1 1-1,-1 0 1,0 0-1,0 0 1,-2 0-1,0 0 1,-1 6-185,0-2-118,-2 0 0,0-1 0,-1 1 0,0-1 0,-2 0 0,0 0 0,-1-1 0,-6 13 118,-13 14-1624,14-25-1733,-7 5-11191</inkml:trace>
  <inkml:trace contextRef="#ctx0" brushRef="#br0" timeOffset="1621.66">1239 746 7860,'8'-4'6423,"13"3"-5158,-12 1-371,35-2 2248,19 2-3142,-22 1-2632,35-4 2632,-57 3-6062,-14 1-4828</inkml:trace>
  <inkml:trace contextRef="#ctx0" brushRef="#br0" timeOffset="1970.73">1335 829 3794,'0'0'194,"0"0"0,0 1 0,0-1 0,0 0 0,-1 0 0,1 0 0,0 0 0,0 0 0,0 1 0,0-1 1,0 0-1,0 0 0,0 0 0,0 1 0,0-1 0,0 0 0,0 0 0,0 0 0,0 0 0,0 1 0,0-1 0,0 0 0,0 0 0,0 0 0,0 1 1,0-1-1,0 0 0,0 0 0,0 0 0,0 0 0,0 1 0,0-1 0,0 0 0,0 0 0,0 0 0,1 0 0,-1 1 0,0-1 0,0 0 1,0 0-1,0 0 0,0 0 0,1 0 0,-1 0 0,0 0 0,0 1 0,0-1-194,15 5 2893,21 2-2385,-33-6 296,22 2-323,0 0 1,15-1-482,-10-4-3508,0-2-3480,-12 1-599</inkml:trace>
  <inkml:trace contextRef="#ctx0" brushRef="#br0" timeOffset="3068.79">2170 632 3922,'0'0'198,"0"0"0,0-1 0,0 1 0,1 0 0,-1 0 0,0-1 0,0 1 0,1 0 0,-1 0 1,0 0-1,0-1 0,1 1 0,-1 0 0,0 0 0,1 0 0,-1 0 0,0 0 0,0 0 0,1 0 0,-1-1 0,0 1 0,1 0 1,-1 0-1,0 0 0,1 0 0,-1 0 0,0 0 0,1 1 0,-1-1 0,0 0 0,1 0 0,-1 0-198,17 7 2888,10 12-626,-19-9-1794,0 1 1,-1 0 0,-1 0-1,1 0 1,-2 1 0,0 0-1,0 0 1,-1 0 0,2 9-469,-4-14 53,-1 1 0,0-1 0,0 0 1,0 1-1,-1-1 0,0 1 0,-1-1 1,0 1-1,0-1 0,0 1 0,-1-1 1,0 0-1,-1 0 0,1 0 0,-1 0 1,-1 0-1,1 0 0,-3 1-53,3-2 34,-2-1 1,1 0-1,0 0 1,-1 0-1,0-1 0,0 0 1,0 0-1,-1 0 1,0 0-1,1-1 0,-1 0 1,0 0-1,0-1 0,-1 1 1,1-1-1,0-1 1,-1 1-1,0-1 0,1 0 1,-6-1-35,4 1 23,0-1 1,0 0-1,0-1 0,0 0 1,0 0-1,1-1 0,-1 0 1,0 0-1,1-1 1,-3-1-24,6 2-5,0 0 1,0-1 0,1 1 0,-1-1 0,1 0 0,-1 0-1,1 0 1,0-1 0,0 1 0,0-1 0,1 1 0,-1-1-1,1 0 1,0 0 0,0 0 0,0 0 0,1 0 0,0-1-1,-1 0 5,-1-8-37,0 0-1,1-1 0,1 1 0,0 0 0,1-1 1,0 1-1,1-1 0,0 1 0,1-1 0,1 1 1,0 0-1,1 0 0,2-3 38,-3 7-7,1 0 1,0 1-1,0 0 0,1 0 0,0 0 1,1 1-1,0-1 0,0 1 1,0 1-1,1-1 0,0 1 0,0 0 1,1 1-1,-1-1 0,1 2 1,1-1-1,-1 1 0,0 0 1,6-1 6,12-2 48,0 0 0,1 2 0,0 1 0,26 0-48,110 4 209,-150 0-197,34 2 76,0 2 0,0 1 0,44 12-88,-85-16 124,0 1-1,0 0 1,0 0-1,0 0 1,5 4-124,-9-5-132,-1 0 1,0 0-1,1 0 0,-1 0 0,0 0 1,0 0-1,0 1 0,0-1 1,0 0-1,1 1 132,-2 0-447,1-1 1,-1 1 0,1-1-1,-1 1 1,1-1-1,-1 1 1,0-1 0,1 1-1,-1-1 1,0 1-1,0-1 1,0 2 446,-1 4-15431</inkml:trace>
  <inkml:trace contextRef="#ctx0" brushRef="#br0" timeOffset="3566.46">3042 192 4370,'1'-6'1381,"-1"3"-635,1 0 0,-1 0 0,1 0 1,-1 0-1,0 0 0,0 0 0,0 0 1,-1 0-1,1 0 0,-1 0 0,0 1 0,1-1-746,-1 2 60,1 1-1,0 0 1,-1 0-1,1 0 0,-1 0 1,1 0-1,0 0 1,-1 0-1,1 0 0,0 0 1,-1 0-1,1 0 1,0 0-1,-1 0 0,1 0 1,0 1-1,-1-1 1,1 0-1,0 0 0,-1 0 1,1 0-1,0 1 1,0-1-1,-1 0 0,1 0 1,0 0-1,0 1 1,-1-1-1,1 0 0,0 1 1,0-1-1,0 0 1,-1 1-1,1-1 1,0 0-1,0 0 0,0 1-59,-8 15 582,7-14-443,-10 29 367,1 2 0,2 0 1,1 0-1,-2 29-506,4-27 227,0-5-56,-9 54 391,5 0 1,3 5-563,5-69-26,-1 27 350,3 0-1,3 20-323,-2-53-182,0 0 0,1 0-1,1 0 1,0 0-1,0 0 1,2-1-1,-1 0 1,2 0 0,0-1-1,1 2 183,-6-12-255,-1 0-1,1 0 1,-1 0-1,1 0 0,0 0 1,-1-1-1,1 1 1,2 1 255,6 1-3628,3-4-10669</inkml:trace>
  <inkml:trace contextRef="#ctx0" brushRef="#br0" timeOffset="5857.33">3270 352 5122,'0'-7'1586,"6"-21"3809,-6 28-5292,0 0-1,0-1 1,0 1-1,0 0 0,0-1 1,0 1-1,1 0 1,-1-1-1,0 1 1,0 0-1,0-1 1,1 1-1,-1 0 1,0 0-1,0-1 1,1 1-1,-1 0 0,0 0 1,1-1-1,-1 1 1,0 0-1,1 0 1,-1 0-103,1 0 72,-1 0 1,1 0-1,-1 0 0,1 1 1,-1-1-1,1 0 1,-1 1-1,1-1 1,-1 0-1,1 1 0,-1-1 1,0 0-1,1 1 1,-1-1-1,0 1 1,1-1-1,-1 0 0,0 1 1,1-1-1,-1 1 1,0 0-73,3 7 232,0 0 0,0 1 1,-1-1-1,0 1 1,-1 0-1,0-1 0,0 1 1,-1 1-233,2 13 326,12 149 1805,-7 63-2131,-6-216 49,-2-6 2,1 1-1,1-1 1,0 0-1,1 0 1,1 0-1,0 1-50,-3-13 8,0 0-1,0 0 0,1 0 1,-1 0-1,0 0 0,1 0 1,-1 0-1,1 0 0,-1 0 0,1 0 1,-1-1-1,1 1 0,-1 0 1,1 0-1,0 0 0,0-1 0,-1 1 1,1-1-1,0 1 0,0 0 1,0-1-1,0 1 0,0-1-7,0 0 7,-1 0 0,1 0-1,0-1 1,0 1 0,-1 0-1,1 0 1,0-1 0,-1 1-1,1-1 1,0 1 0,-1 0-1,1-1 1,-1 1 0,1-1-1,0 0 1,-1 1 0,1-1-1,-1 1 1,0-1 0,1 0-1,-1 1 1,1-1-7,3-7 22,-1 1 1,0 0-1,0-1 1,0 0-1,-1 0-22,8-28 18,22-84 130,40-94-148,-70 210 5,0 0 1,0 0-1,0-1 0,1 1 1,-1 0-1,1 1 1,1-1-6,-4 3 2,1 0 0,-1 1 0,1-1 1,-1 1-1,1-1 0,-1 1 0,1 0 1,0-1-1,-1 1 0,1 0 0,0-1 1,0 1-1,-1 0 0,1 0 0,0 0 0,-1-1 1,1 1-1,0 0 0,0 0-2,0 1 3,0-1 1,0 0-1,0 1 0,0-1 0,-1 0 0,1 1 0,0-1 1,0 1-1,0 0 0,-1-1 0,1 1 0,0-1 1,-1 1-1,1 0 0,-1 0 0,1-1 0,-1 1 0,1 0 1,-1 0-1,1 0-3,6 16 34,0 0 1,-1 0 0,-1 1-1,0 0 1,-1 0-1,0 11-34,4 15 33,-1-7-9,3 12 8,7 17-32,-13-52-6,1 0-1,0 0 0,2-1 0,-1 1 1,1-1-1,8 9 7,-13-20-1,-1 0 0,1 0 1,-1-1-1,1 1 0,0-1 0,-1 1 0,1-1 1,0 1-1,0-1 0,0 0 0,0 0 1,0 0-1,2 0 1,-3-1 1,-1 0 1,1 0-1,0 1 1,0-1-1,-1 0 1,1 0-1,0-1 1,0 1-1,0 0 1,-1 0-1,1 0 1,0 0 0,0-1-1,-1 1 1,1 0-1,0-1 1,0 1-1,-1-1 1,1 1-1,0 0 1,-1-1-1,1 0 1,-1 1-1,1-1 1,-1 1-1,1-1 1,-1 0-1,1 1 1,-1-1-1,1 0 1,-1 1-1,0-1 1,0 0-1,1 0 1,-1 1 0,0-1-1,0 0 1,0 0-1,0 0 1,0 0-2,10-46 63,-3-1 1,1-37-64,-4 32 22,3-1-1,3-5-21,10-28 22,7-10-22,-25 89 3,-1 1 1,1-1-1,-1 0 1,0 1-1,-1-1 1,0 0 0,0 1-1,-1-1 1,0 0-1,0 1 1,-1-1-1,0-2-3,1 10 1,1-1-1,0 1 0,0-1 0,0 1 1,-1-1-1,1 1 0,0-1 0,-1 1 1,1-1-1,0 1 0,-1-1 0,1 1 1,-1 0-1,1-1 0,0 1 0,-1 0 1,1-1-1,-1 1 0,1 0 0,-1-1 1,0 1-1,1 0 0,-1 0 1,1 0-1,-1-1 0,-18 3-8,-19 14 7,35-14 9,-2 0 25,0-1 0,0 0-1,0 1 1,0-2 0,0 1 0,0 0 0,0-1 0,0 0 0,0 0 0,0-1 0,0 1 0,-1-1-33,27 0 194,17 2 120,13-4-314,17 1 185,-40 7-109,-27-5-62,0 0-1,0 1 1,0-1-1,0 0 1,0 1-1,0-1 1,0 0-1,0 1 1,0 0-1,0-1 1,-1 1-1,1-1 1,0 1-1,0 0 1,0 0-1,-1-1 1,1 1-1,0 0 1,-1 0-1,1 0 1,-1 0-1,1 0 1,-1 0-1,1 0-13,-3 2-488,1-1-1,-1 0 0,1 0 0,-1 0 1,0 0-1,0-1 0,0 1 0,0 0 489,-3 2-3952,-1 2-11607</inkml:trace>
  <inkml:trace contextRef="#ctx0" brushRef="#br0" timeOffset="6981.33">4362 448 4962,'0'-2'380,"0"1"1,0-1-1,0 0 0,0 0 0,-1 1 0,1-1 0,0 0 0,-1 1 0,1-1 1,-1 0-1,0 1 0,1-1 0,-1 1 0,0-1 0,0 1 0,0-1 1,0 1-1,0 0 0,0-1 0,-1 1 0,1 0 0,0 0 0,-1 0 0,1 0 1,-1 0-1,1 0 0,-1 1 0,0-2-380,-1 2 127,1-1-1,0 1 1,0 0 0,0 0 0,0 0-1,-1 0 1,1 0 0,0 0-1,0 0 1,0 1 0,0-1 0,0 1-1,0 0 1,0-1 0,0 1-1,0 0 1,0 0 0,0 0 0,0 1-1,0-1 1,1 0 0,-1 1-1,0 0-126,-11 11 128,0 2-1,2-1 1,0 2-1,0-1 0,0 5-127,-8 9 102,-3 4 83,1 0-1,2 2 0,2 0 0,-8 22-184,15-17 221,9-37-202,1 0 1,0 0 0,0 1 0,0-1 0,0 0 0,0 0-1,0 0 1,1 0 0,0 0 0,-1 0 0,1 0 0,1 0-20,-2-2 5,0 0 0,1-1-1,-1 1 1,1 0 0,-1-1 0,1 1 0,-1 0 0,1-1 0,-1 1 0,1-1 0,-1 1 0,1-1 0,0 1 0,-1-1-1,1 1 1,0-1 0,0 0 0,-1 1 0,1-1 0,0 0 0,0 0 0,0 1 0,-1-1 0,1 0 0,0 0 0,0 0-5,1 0 7,0-1 1,0 1-1,0 0 1,0-1-1,0 0 1,0 1-1,0-1 1,0 0-1,-1 0 1,1 0-1,0 0-7,5-4 19,0-1 0,0 1-1,0-1 1,3-4-19,9-13-38,0-1 0,-2 0-1,-1-1 1,0-1 0,-2 0 0,2-8 38,-12 25-12,-2 3 7,1-1 1,0 2 0,0-1 0,0 0-1,1 0 1,0 1 0,0 0-1,0 0 1,4-4 4,-8 9 4,0 0 0,1 0 1,-1 0-1,0 0 0,0 0 0,0 0 0,1-1 1,-1 1-1,0 0 0,0 0 0,1 0 1,-1 0-1,0 0 0,0 0 0,1 0 0,-1 0 1,0 0-1,0 0 0,0 0 0,1 0 0,-1 0 1,0 0-1,0 0 0,1 0 0,-1 0 0,0 1 1,0-1-1,1 0 0,-1 0 0,0 0 0,0 0 1,0 0-1,0 0 0,1 1 0,-1-1 0,0 0-4,4 11 144,-2 18 103,-2-24-194,0 11 77,1 11 103,0 0 0,2 0 0,2 4-233,-4-24-2,0 0 0,1-1 0,0 1 0,0-1 0,1 0 0,0 1 0,0-1 1,0 0-1,1-1 0,0 1 0,0-1 0,1 1 0,-1-1 0,1 0 0,0-1 2,-3-2-32,1 0-1,-1-1 0,1 1 0,0-1 0,-1 0 1,1 0-1,0 0 0,0 0 0,0 0 0,0-1 0,-1 1 1,1-1-1,0 0 0,0 0 0,3 0 33,0-1-1121,0 0 0,0 0 0,1 0-1,-1-1 1,0 0 0,5-2 1121,7-5-14636</inkml:trace>
  <inkml:trace contextRef="#ctx0" brushRef="#br0" timeOffset="7317.43">4628 21 6691,'1'3'1126,"0"1"0,-1-1 0,0 1 0,0 0 0,0-1 0,0 1 0,-1-1-1126,-8 55-140,7-44 903,-13 78-258,0 68-505,15-133-1301,1-17-1627,2 1-8544</inkml:trace>
  <inkml:trace contextRef="#ctx0" brushRef="#br0" timeOffset="7669.49">4793 155 8244,'0'-1'169,"0"1"1,0-1 0,-1 1 0,1-1-1,0 1 1,0 0 0,-1-1-1,1 1 1,0-1 0,-1 1 0,1-1-1,-1 1 1,1 0 0,-1-1-1,1 1 1,0 0 0,-1 0 0,1-1-1,-1 1 1,1 0 0,-1 0-1,0 0 1,1-1 0,-1 1 0,1 0-1,-1 0 1,1 0 0,-1 0-170,0 0 164,0 1 0,0-1-1,0 0 1,0 1 0,0-1 0,0 1 0,0-1 0,0 1 0,0-1 0,0 1 0,0 0 0,1 0-1,-2 0-163,-1 2 179,0 1 0,0 0 0,0 0 0,0 0 0,1 0-1,-2 2-178,1 3 138,0-1 0,0 1 0,0 0 0,1 0 0,1 0 0,-1 0 1,2 0-1,-1 0 0,1 8-138,0-13 19,1 0 1,-1 0-1,0-1 1,1 1-1,0 0 1,0-1 0,0 1-1,0 0 1,1-1-1,-1 0 1,1 1-1,0-1 1,0 0 0,0 0-1,0 0 1,1 0-1,-1 0 1,1 0-1,-1-1 1,1 1 0,0-1-1,0 0 1,1 0-1,-1 0 1,2 0-20,-3 0 9,1-2 1,0 1-1,-1 0 0,1 0 1,0-1-1,0 1 0,-1-1 1,1 0-1,0 0 0,0 0 1,0 0-1,0-1 1,-1 1-1,1-1 0,0 0 1,0 1-1,-1-1 0,1 0 1,-1-1-1,2 0-9,-1 0 41,1 0 0,-1-1-1,0 1 1,0-1 0,0 0 0,0 0-1,0 0 1,-1-1 0,1 1 0,-1-1-1,0 1 1,0-1 0,0-1-41,0 0 67,0 1 0,0-1 1,-1 0-1,0 1 0,0-1 0,0 0 1,-1 0-1,0 0 0,1 0 0,-2 1 1,1-5-68,-1 6 45,1 0 0,-1 0 1,0 0-1,0 0 0,0 0 1,0 0-1,-1 0 0,1 0 1,-1 0-1,0 1 0,0-1 1,1 1-1,-2-1 1,1 1-1,0 0 0,0-1 1,-1 1-1,1 1-45,-1-1-33,1 1 1,-1-1-1,1 1 1,-1 0-1,1 0 1,-1 0-1,1 0 1,-1 1-1,0-1 1,0 1-1,1-1 1,-1 1-1,0 0 1,0 0-1,0 0 33,2 1-304,-1-1-1,1 0 1,-1 0-1,1 1 1,0-1-1,-1 1 1,1 0-1,0-1 1,-1 1-1,1 0 1,0 0-1,-1 0 305,1 0-599,0 0 1,0 0-1,0 0 0,1 0 0,-1 0 0,0 1 1,1-1-1,-1 0 0,0 0 0,1 1 1,0-1-1,-1 0 0,1 0 0,0 1 1,-1 0 598,1 6-7081</inkml:trace>
  <inkml:trace contextRef="#ctx0" brushRef="#br0" timeOffset="8015.56">4968 63 6275,'0'0'143,"0"0"0,0 0 0,0 0 0,0-1 0,0 1 0,0 0-1,0 0 1,0 0 0,0-1 0,0 1 0,0 0 0,1 0 0,-1 0 0,0-1 0,0 1 0,0 0 0,0 0 0,0 0 0,0 0 0,0-1 0,0 1 0,1 0 0,-1 0-1,0 0 1,0 0 0,0 0 0,0 0 0,0-1 0,1 1 0,-1 0 0,0 0 0,0 0 0,0 0 0,1 0 0,-1 0 0,0 0 0,0 0 0,0 0 0,1 0-143,8 3 2282,8 10-1028,-12-7-1053,0 1 1,-1-1-1,0 1 0,0 0 1,-1 0-1,0 1 1,0-1-1,0 1 0,-1-1 1,0 1-1,-1 1-201,3 17 253,-1 1 0,-1 16-253,-2-29 147,-1-1 0,0 0 0,-1 0 1,0 0-1,-1 0 0,-1 0 0,-3 9-147,-16 31-1204,-3-2-3520,16-36-8485</inkml:trace>
  <inkml:trace contextRef="#ctx0" brushRef="#br0" timeOffset="8453.39">5092 716 6723,'0'-1'360,"0"0"-1,1 0 1,-1-1 0,0 1-1,0 0 1,1 0-1,-1 0 1,1 0 0,-1 0-1,1 0 1,0 0-1,-1 0 1,1 1 0,0-1-1,-1 0 1,1 0 0,0 0-1,0 1 1,0-1-1,0 0 1,0 1 0,0-1-1,0 1 1,1-1-360,29-10 1385,-20 8-631,9-3-245,1 2 0,0-1-1,0 2 1,0 1 0,0 1-1,17 1-508,-16 1 87,-12 0-174,-1-1 1,0 1 0,0-2 0,1 1 0,-1-1 0,0-1 0,0 1-1,3-2 87,-12 2-37,1 1 0,-1 0 0,1-1 0,-1 1-1,1 0 1,-1-1 0,1 1 0,-1-1-1,1 1 1,-1-1 0,1 1 0,-1-1 0,0 1-1,1-1 1,-1 0 0,0 1 0,1-1-1,-1 1 1,0-1 0,0 0 0,0 1-1,0-1 1,0 0 0,0 1 0,1-1 0,-1 0-1,-1 0 38,1 0-432,0-1 0,0 1 0,0-1 0,-1 1 0,1-1 0,0 1 0,-1-1 0,0 1 0,1-1 0,-1 1 0,0 0 0,0-1 432,-6-4-13753</inkml:trace>
  <inkml:trace contextRef="#ctx0" brushRef="#br0" timeOffset="8785.5">5304 558 3169,'-16'-8'7382,"10"6"-473,8 13-4723,4 15-2153,-1 2 1,-1-1-1,-2 0 0,0 1 0,-3 18-33,3 23-7953,-2-58-3906</inkml:trace>
  <inkml:trace contextRef="#ctx0" brushRef="#br0" timeOffset="9118.61">5614 252 4690,'16'-18'4652,"-16"17"-4521,0 1 0,1 0 0,-1 0 0,0 0 0,0-1 0,1 1 0,-1 0 0,0 0 0,1 0 0,-1 0 0,0 0 0,1-1 0,-1 1 0,0 0 0,1 0 0,-1 0 0,0 0 0,1 0 0,-1 0 0,0 0 0,1 0 0,-1 0 0,0 0 0,1 0 0,-1 1-131,1-1 120,-1 0 1,0 1-1,1-1 0,-1 1 1,1 0-1,-1-1 0,0 1 0,0-1 1,1 1-1,-1-1 0,0 1 1,0 0-1,0-1 0,0 1 0,0 0 1,1-1-1,-1 1 0,0-1 1,0 1-1,-1 0-120,0 86 3570,-1-26-2789,2-36-595,5 283 549,-4-292-736,0-25-220,0-17-48,4 5 193,0 0 0,1 0 0,0 0 0,10-16 76,-13 27-3,-1 5 8,0 0 1,0 0-1,1 1 1,-1-1-1,1 0 1,0 1-1,0-1 0,0 1 1,1 0-1,0 0 1,-1 1-1,2-1 1,-1 1-1,0-1 1,0 1-1,1 1 0,0-1 1,0 1-1,-1-1 1,1 1-1,1 1 1,-1-1-1,0 1 0,0 0 1,1 0-1,4 0-5,-5 1 1,0 0 0,-1 0 0,1 0 0,0 1 0,0-1 1,-1 1-1,1 1 0,-1-1 0,1 1 0,-1-1 0,1 1 0,-1 0 0,4 3-1,-5-3 5,-1 0 0,1 0 0,-1 1 1,0-1-1,1 1 0,-1-1 0,-1 1 0,1 0 1,0 0-1,0 0 0,-1 0 0,0 0 0,0 0 1,1 0-1,-2 0 0,1 0 0,0 0 0,-1 1 1,1-1-1,-1 1-5,0 1 25,0 0 0,1 0 0,-2 1 0,1-1 0,-1 0 0,0 0 0,0 0 0,-1 4-25,1-6 19,-1-1-1,1 1 0,-1 0 1,1-1-1,-1 0 0,0 1 1,1-1-1,-1 0 0,0 0 0,-1 0 1,1 0-1,0 0 0,0 0 1,-1-1-1,1 1 0,-2-1-18,2 0-18,-18 10 193,0-2 0,-1 0 0,-6 1-175,22-9-197,0 1 1,0-1-1,-1 0 0,1 0 0,-1 0 1,1-1-1,-1 1 0,1-2 0,0 1 1,-1 0-1,1-1 0,-1 0 0,1 0 1,0-1-1,0 0 0,-2 0 197,0-3-2496,5 2-939,2 0-8242</inkml:trace>
  <inkml:trace contextRef="#ctx0" brushRef="#br0" timeOffset="9603.31">6189 8 1793,'2'-1'1031,"0"0"0,1 0-1,0 0 1,-1 0 0,1 0 0,-1 1 0,1-1 0,0 1-1,-1 0 1,1 0 0,0 0 0,1 0-1031,-2 1 370,1 0 0,-1 0 0,1 0 0,-1 0 0,1 0 0,-1 1 0,0 0 0,0-1 0,0 1 0,0 0 0,0 0 0,1 1-370,1 2 289,7 4-1,0 2-1,-1 0 1,-1 0 0,0 1-1,-1 0 1,0 0 0,5 10-288,-4 0 41,-1 1 1,-1 0-1,0 1 1,-2-1-1,-1 1 1,1 15-42,-2 6 50,-2-1 0,-2 1 1,-3 6-51,3-34 28,-2 0 1,0-1 0,-1 1-1,-1-1 1,0 1-1,-1-1 1,-1-1-1,-1 1 1,0-1 0,-1-1-1,0 1 1,-1-2-1,-1 1 1,-7 6-29,-28 29-100,-3-2 0,-23 16 100,56-53-47,-1 1-544,8-1-5265,8-7-9156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7:58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10 356 6035,'-1'0'135,"1"0"1,0 0 0,-1 0-1,1 0 1,0 0-1,-1 0 1,1 0 0,0 0-1,0 0 1,-1 0 0,1 0-1,0-1 1,-1 1-1,1 0 1,0 0 0,-1 0-1,1 0 1,0 0 0,0-1-1,-1 1 1,1 0-1,0 0 1,0 0 0,0-1-1,-1 1 1,1 0 0,0 0-1,0-1 1,0 1-1,-1 0 1,1 0 0,0-1-1,0 1 1,0 0-1,0-1 1,0 1 0,0 0-1,0 0 1,0-1 0,0 1-1,0 0 1,0-1-136,12-8 2156,24-3-1047,-3 4-523,-1-3 0,0 0 0,27-15-586,91-43-1284,-120 56-78,-23 10 470,15-7-1272,-10 10-2848,-11 3-1028</inkml:trace>
  <inkml:trace contextRef="#ctx0" brushRef="#br0" timeOffset="346.07">69 551 6963,'0'1'156,"0"-1"0,0 1 0,0-1 1,0 1-1,1-1 0,-1 1 0,0-1 0,0 1 0,0-1 0,0 0 0,1 1 0,-1-1 0,0 1 0,1-1 1,-1 1-1,0-1 0,1 0 0,-1 1 0,0-1 0,1 0 0,-1 0 0,0 1 0,1-1 0,-1 0 0,1 0 0,-1 1 1,1-1-1,-1 0 0,1 0 0,-1 0 0,1 0 0,-1 0 0,1 0 0,-1 0 0,1 0 0,-1 0 0,1 0 1,-1 0-1,1 0 0,-1 0 0,0 0 0,1 0 0,-1 0 0,1 0 0,-1-1 0,1 1 0,-1 0 0,1-1-156,30-12 927,-21 9-334,200-82 50,-182 76-1832,-18 7-1396,0 0 1,-1-1 0,8-4 2584,-13 4-7676</inkml:trace>
  <inkml:trace contextRef="#ctx0" brushRef="#br0" timeOffset="682.17">82 340 5523,'-10'-11'4072,"10"11"-3996,0 0 1,0 0-1,-1 0 1,1 0-1,0 0 0,0 0 1,0 0-1,0-1 1,0 1-1,-1 0 1,1 0-1,0 0 1,0 0-1,0 0 0,0-1 1,0 1-1,0 0 1,0 0-1,0 0 1,0 0-1,-1-1 1,1 1-1,0 0 0,0 0 1,0 0-1,0 0 1,0-1-1,0 1 1,0 0-1,0 0 1,0 0-1,0-1 0,0 1 1,1 0-1,-1 0 1,0 0-1,0 0 1,0-1-1,0 1 1,0 0-1,0 0 0,0 0 1,0 0-1,0 0 1,1-1-1,-1 1 1,0 0-1,0 0 1,0 0-1,0 0 1,0 0-1,1 0 0,-1 0 1,0-1-1,0 1 1,0 0-1,1 0 1,-1 0-1,0 0-76,8 19 1737,-5-5-1729,1 0 0,-2 0 0,0 0 0,0 0 1,-2 6-9,-2 74-542,0-6 344,2-75 198,0 0 0,2 0 0,-1 0 0,2-1 0,0 1 0,1 4 0,-3-14 28,0 0-1,1-1 1,-1 1-1,0 0 1,1 0-1,0-1 0,-1 1 1,1-1-1,0 1 1,1-1-1,-1 0 1,0 0-1,0 0 0,1 0 1,-1 0-1,1 0 1,0-1-1,0 1 0,-1-1 1,1 0-1,0 0 1,0 0-1,0 0 1,0 0-1,0-1 0,1 1 1,-1-1-1,1 0-27,4 0 135,0 0 0,-1-1 0,1 0 0,0-1-1,-1 0 1,0 0 0,1 0 0,-1-1 0,0 0 0,4-3-135,12-7-1045,-1-1 0,10-9 1045,28-16-7398,-41 28-374</inkml:trace>
  <inkml:trace contextRef="#ctx0" brushRef="#br0" timeOffset="1032.79">647 382 2673,'-9'-1'1783,"-1"0"0,0 1 0,0 0 0,1 1 0,-8 1-1783,8-1 649,1 1 0,-1 1 0,0 0 0,1 0 0,0 0 0,-2 2-649,4-2 90,0 0 0,0 1 0,1 0-1,0 0 1,-1 0 0,1 1 0,1-1 0,-1 1-1,1 0 1,0 1 0,0-1 0,0 1 0,1 0-1,0-1 1,0 2 0,0-1 0,1 0-1,-1 3-89,1-2 36,1-1-1,0 1 0,0 0 0,0-1 1,1 1-1,0 0 0,0 0 0,1 4-35,-1-9 30,1 0 0,-1-1-1,0 1 1,1-1-1,-1 1 1,1 0 0,0-1-1,-1 1 1,1-1-1,0 1 1,0-1 0,0 0-1,0 1 1,0-1-1,0 0 1,0 0-1,0 0 1,1 0 0,-1 0-1,0 0 1,1 0-1,-1 0 1,1 0 0,-1-1-1,1 1 1,-1 0-1,1-1 1,0 1 0,-1-1-1,1 0 1,0 0-1,-1 1 1,1-1 0,0 0-1,-1-1 1,2 1-30,2-1 55,1 0 0,-1 0 1,0-1-1,0 0 0,-1 0 0,1 0 1,0 0-1,-1-1 0,1 0 0,-1 0 1,0 0-1,0 0 0,0-1 0,0 1 1,-1-1-1,1 0 0,-1 0 0,2-5-55,8-10-10,-1-1-1,-1-1 0,5-13 11,-12 24 57,-4 10-55,0 0 0,1-1 0,-1 1 0,0 0 0,0-1 0,0 1-1,0 0 1,0-1 0,1 1 0,-1 0 0,0-1 0,0 1 0,1 0 0,-1-1 0,0 1 0,0 0 0,1 0 0,-1 0 0,0-1 0,1 1 0,-1 0-1,0 0 1,1 0 0,-1-1 0,0 1 0,1 0 0,-1 0 0,0 0 0,1 0 0,-1 0 0,0 0 0,1 0 0,-1 0 0,1 0-2,8 10 5,2 20-52,-9-19-135,0-2 325,0 0 0,1 1-1,0-1 1,3 6-143,-6-13-6,1-1 0,-1 0 0,1 0 0,0 0 0,-1 1 0,1-1 0,0 0 0,0 0 0,0 0 0,0 0 0,0 0 0,0 0 0,0 0 0,0 0 0,0-1 0,0 1 0,0 0 0,1-1 0,-1 1-1,0-1 1,0 1 0,1-1 0,-1 1 0,0-1 0,1 0 0,-1 0 0,0 0 0,1 0 0,-1 0 0,0 0 0,1 0 0,-1 0 0,1 0 0,0-1 6,7-5-2684,-1-5-14305</inkml:trace>
  <inkml:trace contextRef="#ctx0" brushRef="#br0" timeOffset="1360.45">811 333 2593,'-2'0'711,"0"0"1,0 0-1,0 0 0,0 1 0,0-1 0,0 1 1,0-1-1,0 1 0,0 0 0,0 0 0,0 0 1,0 0-1,1 0 0,-1 0 0,0 0 0,0 2-711,-1-1 316,1 1-1,-1 0 1,1 0-1,0 1 0,0-1 1,0 0-1,0 1 0,-1 2-315,-1 8-215,0 0 0,0 0 1,2 0-1,-1 7 215,2-18 326,0 5-260,1-1 0,-1 1 0,1-1 0,1 0 0,0 3-66,-1-8 30,0-1 0,0 0 1,0 1-1,0-1 1,0 0-1,1 0 1,-1 1-1,0-1 1,1 0-1,-1 0 0,1 1 1,0-1-1,-1 0 1,1 0-1,0 0 1,0 0-1,-1 0 0,1 0 1,0 0-1,0 0 1,0 0-1,0-1 1,0 1-1,0 0 0,1-1 1,-1 1-1,0 0 1,0-1-1,0 0 1,1 1-1,-1-1 0,0 0 1,1 1-31,5-1-98,0-1 1,-1 0-1,1 0 0,0 0 1,0 0-1,0-1 0,0-1 0,-1 1 1,1-1-1,-1 0 0,2-1 98,-2 0-742,-1 0 0,0 0 0,0 0 0,0 0 0,0-1-1,-1 1 1,0-1 0,0-1 0,0 1 0,0 0 0,-1-1-1,1-2 743,6-17-7315</inkml:trace>
  <inkml:trace contextRef="#ctx0" brushRef="#br0" timeOffset="1697.09">865 139 4770,'2'3'1258,"0"0"1,-1 0-1,1 0 0,-1 1 0,1-1 0,-1 0 1,1 4-1259,8 37 2585,2 60-3553,-10-79 1855,2 16-711,-2-12 209,2 1 1,2 7-386,-6-37 15,0 0 1,0 1-1,0-1 0,0 0 1,0 0-1,0 0 0,0 1 0,1-1 1,-1 0-1,0 0 0,0 0 1,0 1-1,0-1 0,1 0 0,-1 0 1,0 0-1,0 0 0,0 1 1,1-1-1,-1 0 0,0 0 0,0 0 1,0 0-1,1 0 0,-1 0 1,0 0-1,0 0 0,1 0 0,-1 0 1,0 0-1,0 0 0,1 0 1,-1 0-1,0 0 0,0 0 1,1 0-1,-1 0 0,0 0 0,0 0 1,1 0-1,-1 0 0,0 0 1,0 0-1,0-1 0,1 1 0,-1 0 1,0 0-1,0 0 0,0 0 1,1 0-1,-1-1 0,0 1 0,0 0 1,0 0-1,0-1 0,0 1 1,1 0-1,-1 0 0,0 0 0,0-1 1,0 1-16,11-14 300,-8 5-306,0 1 1,0-1-1,-1 0 0,0 1 1,-1-1-1,1-9 6,5-26-148,-7 43 130,0 1 0,0-1 0,0 1-1,0 0 1,0-1 0,1 1 0,-1-1 0,0 1-1,0 0 1,0-1 0,0 1 0,0 0 0,1-1-1,-1 1 1,0 0 0,0-1 0,1 1 0,-1 0-1,0-1 1,0 1 0,1 0 0,-1 0 0,0 0-1,1-1 1,-1 1 0,1 0 18,4 7-428,2 16 65,-4-7 561,1-1 1,1 0 0,4 10-199,-7-19 7,1-1 1,0 1-1,0-1 0,0 0 1,1 0-1,0 0 1,0 0-1,0-1 1,0 0-1,1 1 0,0-1-7,-3-3-93,-1 0-1,1 0 1,-1 0-1,1-1 1,-1 1-1,1 0 1,-1-1-1,1 1 1,0-1-1,-1 0 1,2 0 93,6 1-2840,7-3-10785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8:08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8 127 5827,'-7'-10'5837,"12"14"-901,-1 3-4658,-1 0 1,1 0 0,-1 0 0,-1 0 0,1 1 0,-1-1 0,-1 1 0,1 0-1,-1 5-278,1-1 185,6 46 371,-2 10-556,3 29 183,-6-72-163,12 113 147,-15-124-418,-3-19-834,-3-9 300,3 10-98,1 0 0,1-1 0,-1 1 0,1-1 0,0 0 0,0 1-1,0-1 1,0 0 0,1 0 883,-3-14-10151</inkml:trace>
  <inkml:trace contextRef="#ctx0" brushRef="#br0" timeOffset="452.83">46 130 5314,'-1'0'214,"1"0"-1,-1 0 1,1 0-1,-1-1 0,1 1 1,-1 0-1,0 0 0,1 0 1,-1 0-1,1 0 0,-1 1 1,1-1-1,-1 0 1,0 0-1,1 0 0,-1 0 1,1 1-1,-1-1 0,1 0 1,-1 0-1,1 1 1,-1-1-1,1 0 0,0 1 1,-1-1-1,1 1 0,-1-1 1,1 0-1,0 1 1,-1 0-214,8 14 4088,-3-9-4122,43 83 2495,-34-60-2303,2-1 0,1 0-1,2-1 1,0-1-1,9 8-157,-25-31 36,0 0 0,0-1 0,1 1-1,-1-1 1,1 0 0,0 0 0,-1 0-1,1 0 1,0 0 0,0-1 0,1 1-1,-1-1 1,0 0 0,0 0 0,1 0-1,-1 0 1,0 0 0,1-1 0,-1 0-1,1 0-35,-3 0 14,0 0 0,0-1 0,0 1 0,0 0 0,-1-1 0,1 1 0,0-1 0,0 1 0,-1-1 0,1 0 0,0 1 0,-1-1 0,1 0 0,0 0 0,-1 1 0,1-1 0,-1 0 0,1 0 0,-1 0 0,0 0 0,1 1 0,-1-1 0,0 0 0,0 0 0,1 0 0,-1 0 0,0 0-14,3-30 171,-2 26-146,9-117 102,-1 25 114,-4-22-241,-3 116-691,-1 0 0,1 0 0,0 0 0,0 0 0,0 0 0,0 0 0,1 0 0,1-1 691,6-8-4146,-6 7-6856</inkml:trace>
  <inkml:trace contextRef="#ctx0" brushRef="#br0" timeOffset="936.07">408 327 7748,'-1'0'186,"1"0"1,0 1 0,0-1-1,-1 0 1,1 0 0,0 0-1,0 1 1,0-1 0,0 0-1,0 0 1,-1 1 0,1-1 0,0 0-1,0 1 1,0-1 0,0 0-1,0 0 1,0 1 0,0-1-1,0 0 1,0 1 0,0-1 0,0 0-1,0 0 1,0 1 0,0-1-1,0 0 1,0 1 0,0-1-1,0 0 1,1 0 0,-1 1-1,0-1 1,0 0 0,0 0 0,0 1-1,1-1 1,-1 0 0,0 0-1,0 0 1,1 1-187,14 0 2237,20-7-1689,-24 3-491,0-1 0,0 0 0,0-1 0,0 0 0,-1-1 0,0 0 0,0 0 0,0-1 0,-1 0 0,0-1 0,-1 0 0,0-1 0,0 1 0,0-2-57,-4 5 25,-1 0 0,1 1 0,-1-1 0,-1 0 0,1 0 0,-1-1 0,1-3-25,-2 8 5,-1 0-1,0 0 0,1 0 0,-1 0 0,0 0 1,0 0-1,0-1 0,0 1 0,0 0 0,0 0 1,0 0-1,0 0 0,0 0 0,-1 0 0,1-1 1,0 1-1,-1 0 0,1 0 0,-1 0 0,1 0 1,-1 0-1,1 0 0,-1 0 0,0 1 0,0-1 1,1 0-1,-1 0 0,0 0 0,0 1 0,0-1 1,0 0-1,0 1 0,0-1 0,0 1 0,0-1 1,0 1-1,0 0 0,0-1 0,0 1 0,0 0 1,0 0-1,-1-1-4,-2 1 1,-1-1 0,1 1 0,-1 0 0,1 0 0,0 0-1,-1 1 1,1-1 0,-1 1 0,1 0 0,0 0 0,-1 1 0,1-1 0,0 1 0,0 0 0,0 0 0,0 0 0,1 1 0,-1 0 0,0-1 0,1 1 0,-1 1-1,-1 0-3,1 1 1,0-1 0,0 1 0,1 0 0,-1-1-1,1 2 1,0-1 0,1 0 0,-1 1 0,1-1-1,0 1 1,0-1 0,1 1 0,0 0 0,-1 2 2,1 1 3,1-1 0,0 1 0,0-1 1,1 0-1,0 1 0,0-1 1,1 0-1,2 7-3,-2-11 2,0 1 0,0-1 0,0 0 0,1 0 0,-1 0 0,1 0 0,0-1 0,0 1 0,0-1 0,0 1 0,1-1 0,0 0 0,-1-1 0,1 1 0,0 0 0,2-1-2,2 3-16,0-1 1,1 0-1,0 0 0,0-1 0,0-1 0,0 1 0,1-1 0,-1-1 1,0 0-1,1 0 0,-1-1 0,1 0 0,-1-1 0,1 0 1,-1 0-1,5-2 16,-11 2-109,0 0 1,1-1-1,-1 0 1,0 1-1,0-1 1,0 0-1,-1 0 0,1-1 1,0 1-1,-1-1 1,1 1-1,-1-1 1,0 0 108,3-3-1536,-1-1-1,-1 1 1,1-1 0,-1 1 0,2-7 1536,0-4-10037</inkml:trace>
  <inkml:trace contextRef="#ctx0" brushRef="#br0" timeOffset="1370.47">738 216 6483,'-6'-5'1865,"-3"-1"4563,8 7-3706,4 5-1633,4 7-969,-1 0 1,-1 1-1,0-1 0,0 1 1,-1 0-1,-1 0-120,4 14 55,-6-25-49,0-1 1,0 1-1,0 0 1,0 0 0,1-1-1,-1 1 1,1-1 0,0 1-1,-1-1 1,1 0 0,2 2-7,-3-3 4,1 0 1,-1 0 0,0 0 0,1 0 0,-1 0-1,1 0 1,-1-1 0,1 1 0,-1-1 0,1 1-1,-1-1 1,1 0 0,-1 1 0,1-1 0,-1 0-1,1 0 1,0 0 0,-1 0 0,1 0 0,-1-1-1,1 1 1,0-1-5,0 1 3,-1-1-1,0 0 0,0 0 0,0 1 1,0-1-1,0 0 0,0 0 0,0 0 1,0 0-1,0-1 0,0 1 0,-1 0 1,1 0-1,0 0 0,-1-1 0,1 1 1,-1 0-1,1-2-2,7-25 13,-5 7 5,-1-1 0,-1 0 0,-1 1 1,-1-1-1,-1 0 0,-4-16-18,5 29 43,0 11 135,4 17 113,2-6-157,1-1 0,0 1 0,2 1-134,15 32 143,-20-37-124,-1-2 0,0-1-1,1 0 0,-1 0 0,1 0 1,1-1-1,-1 1 0,1-1 0,0 1 1,4 3-19,-8-9-9,0 0 1,0 0-1,0 0 1,1 0 0,-1 0-1,0 0 1,0 0-1,0 0 1,1 0 0,-1 0-1,0 0 1,0 0-1,0 0 1,1 0 0,-1 0-1,0 0 1,0 0-1,0 0 1,0 0-1,1 0 1,-1 0 0,0-1-1,0 1 1,0 0-1,0 0 1,0 0 0,1 0-1,-1 0 1,0-1-1,0 1 1,0 0 0,0 0-1,0 0 1,0 0-1,0-1 1,0 1 0,0 0-1,0 0 1,0 0-1,0-1 1,0 1 0,0 0-1,0 0 1,0 0-1,0-1 1,0 1 0,0 0-1,0 0 1,0 0-1,0 0 9,3-18-2235,-2 7-1507,2 1-10806</inkml:trace>
  <inkml:trace contextRef="#ctx0" brushRef="#br0" timeOffset="1722.04">996 145 7427,'-6'-8'8476,"10"13"-5341,7 15-2577,-5-1-470,0 0 1,-1 0-1,-2 0 1,0 0 0,1 18-89,-5-32 108,-2-10-53,-1-12-26,4 9 14,-1-1 0,1 1 0,0 0 0,1-1 0,0 1 1,0 0-1,1-1 0,0 1 0,1-1-43,-2 5 88,1-1 0,-1 1-1,1 0 1,1-1 0,-1 1 0,0 0-1,1 0 1,0 1 0,0-1 0,0 1 0,1-1-1,-1 1 1,1 0 0,-1 0 0,1 0-1,4-2-87,-6 4 14,1 0 0,-1 1 0,1-1 0,-1 0 0,0 1-1,1-1 1,-1 1 0,1 0 0,-1 0 0,1 0 0,0 0 0,-1 0-1,1 0 1,1 1-14,12 3-3379,7 2-8229,-10-2 4378</inkml:trace>
  <inkml:trace contextRef="#ctx0" brushRef="#br0" timeOffset="2070.67">1249 129 4034,'-1'-1'640,"0"0"0,0 0 1,0 0-1,0 0 0,0 1 0,0-1 1,0 0-1,0 0 0,0 1 1,0-1-1,-1 1 0,1-1 0,0 1 1,-1-1-641,1 1 395,-1 0 0,1 0 0,0 0 0,-1 0 0,1 0 0,0 0 0,0 0 1,-1 0-1,1 1 0,0-1 0,0 0 0,-1 1 0,1 0-395,-1-1 85,1 1 1,-1 0-1,1 0 0,0 0 0,-1 0 1,1 0-1,0 0 0,0 0 0,0 1 0,0-1 1,0 0-1,0 1 0,0-1 0,0 1 1,1-1-1,-1 1 0,0-1 0,1 1 1,-1-1-1,1 1 0,0 0 0,0-1 1,-1 1-1,1 0-85,0 4 2,0 0 1,0 0-1,1 1 1,0-1-1,0 0 0,0 0 1,1 0-1,-1 0 1,1-1-1,1 1 1,0 0-3,-2-4-1,0 0 1,0 0 0,0-1 0,0 1 0,1 0 0,-1-1-1,1 1 1,-1-1 0,1 1 0,0-1 0,0 0 0,-1 0-1,1 0 1,0 0 0,0 0 0,0 0 0,0 0 0,0-1 0,0 1-1,0-1 1,1 1 0,-1-1 0,0 0 0,0 0 0,0 0-1,0 0 1,1 0 0,-1 0 0,0-1 0,0 1 0,0-1-1,0 1 1,0-1 0,1-1 6,0 1 0,0-1 0,0 1-1,0-1 1,-1 0 0,1 0 0,-1 0 0,1-1-1,-1 1 1,0 0 0,0-1 0,0 0 0,0 1-1,0-1 1,0 0 0,-1 0 0,0 0 0,1 0-1,-1 0 1,0-2-6,1-2 20,1-1-1,-2 0 1,1 1-1,-1-1 1,0 0-1,-1 0 1,0 0-1,0-1-19,0 6 7,-1 0-1,1-1 1,-1 1 0,0 0-1,0 0 1,0 0-1,-1 0 1,1 0-1,-1 0 1,0 0 0,1 1-1,-1-1 1,0 0-1,-1 1 1,1 0-1,0-1 1,-1 1-1,1 0 1,-1 0 0,0 1-1,0-1 1,1 0-1,-1 1 1,0 0-1,0-1 1,-1 1-1,1 0 1,0 1 0,0-1-1,0 1 1,-1-1-1,1 1 1,0 0-1,0 0 1,-1 0-1,1 1 1,0-1 0,0 1-1,-1 0 1,1 0-1,0 0 1,0 0-1,0 0 1,0 1-1,0-1 1,1 1 0,-1 0-1,-1 1-6,3-2-36,0 1-1,-1-1 1,1 1-1,0 0 1,0-1-1,0 1 1,1 0-1,-1 0 0,0-1 1,1 1-1,-1 0 1,1 0-1,-1 0 1,1 0-1,0 2 37,0-1-739,0 0-1,0 0 1,0 0-1,0 0 1,1 0-1,-1 0 1,1 0-1,0 0 1,1 2 739,5 8-13585</inkml:trace>
  <inkml:trace contextRef="#ctx0" brushRef="#br0" timeOffset="2422.25">1386 23 8036,'2'4'8117,"3"16"-6841,-3-3-981,-1 0 0,0-1 0,-1 1 0,-1 0 0,-1 0 0,0 0 0,-2 3-295,4-17 14,-3 13 165,4-13-50,3-10 0,5-19-16,7-16 1,6 3 43,1 1 1,5-2-158,-28 39 7,1 0 1,-1 0 0,1 1-1,-1-1 1,1 0 0,-1 0-1,1 0 1,0 1 0,0-1-1,-1 0 1,1 0 0,0 1-1,0-1 1,0 1 0,0-1-1,0 1 1,-1-1 0,1 1-1,0 0 1,0-1 0,0 1-1,0 0 1,0 0 0,0 0-1,0-1 1,0 1 0,1 0-1,-1 1 1,0-1-8,1 1 22,0 0 1,-1 0-1,1 0 1,-1 0 0,1 0-1,-1 1 1,0-1-1,1 0 1,-1 1-1,0-1 1,0 1-1,0 0 1,0-1-1,0 1 1,0 1-23,7 16 47,-1 1 1,-1 0 0,-1 0-1,0 0 1,0 12-48,4 15-8183,-7-40-4919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0:18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15 116 4514,'-14'-4'5925,"22"12"-3007,7 6-2567,0 3-221,2-1 0,0 0 0,0-1 0,2-1 1,7 4-131,-24-17-16,-1 0 1,1 0 0,0 0-1,-1-1 1,1 1 0,0-1-1,-1 1 1,1-1 0,0 0-1,-1 1 1,1-1-1,0 0 1,0 0 0,-1 0-1,1-1 1,0 1 0,0 0-1,0-1 16,-1 1-10,0-1-1,0 1 1,-1-1-1,1 1 1,0-1-1,0 1 1,-1-1-1,1 0 0,0 1 1,-1-1-1,1 0 1,-1 0-1,1 1 1,-1-1-1,1 0 1,-1 0-1,1 0 1,-1 0-1,0 0 0,0 0 1,1 0-1,-1 1 1,0-1-1,0 0 1,0 0-1,0 0 1,0 0-1,0 0 0,0 0 1,0 0-1,-1 0 1,1 0-1,0 0 11,-6-20-77,-1 1-1,-1 1 1,0-1 0,-1 1-1,-3-3 78,-6-12 6,0-13 74,16 42-12,3 6 66,5 11 30,-6-11-167,22 44 90,2-1 0,2-1 0,7 6-87,-78-139 128,17 48-127,14 23 74,9 15 244,9 19-282,1 1 0,1-1-1,0 0 1,1 0 0,8 11-37,-6-7 13,2 1 23,1-1 0,1 1-36,-43-84-4049,12 29-735,8 20-1232</inkml:trace>
  <inkml:trace contextRef="#ctx0" brushRef="#br0" timeOffset="783.9">2 613 3201,'0'2'574,"0"0"0,1 0 0,-1 0-1,1 0 1,-1 0 0,1 0 0,0 0-1,0 0 1,0 0 0,0 1-574,26 32 989,-15-21-331,-5-4-589,2 2 38,1 0 0,-1-1 1,2 0-1,9 7-107,-18-15 9,0-1-1,1-1 1,-1 1 0,1 0-1,0-1 1,-1 1 0,1-1 0,0 0-1,0 0 1,0 0 0,0 0-1,0 0 1,0-1 0,0 0-1,0 1 1,0-1 0,0 0-1,0 0 1,0-1 0,0 1-1,0-1 1,0 1 0,0-1-1,0 0 1,2-1-9,-3 1 2,-1 0 0,0 0 0,0-1-1,1 1 1,-1 0 0,0-1 0,0 1 0,0 0-1,0-1 1,0 1 0,-1-1 0,1 0 0,0 1-1,-1-1 1,1 0 0,-1 1 0,0-1 0,0 0-1,1 1 1,-1-1 0,0 0 0,0 0 0,0 1-1,-1-1 1,1 0 0,0 1 0,-1-3-2,-1-7 20,-1-1 0,0 1 0,-3-6-20,6 16 1,-21-53 612,-14-24-613,26 65 455,8 12 44,4 9-274,6 13-73,1-2 0,10 14-152,-16-26-5,1-1 1,0 1-1,1-1 0,-1-1 1,1 1-1,0-1 0,1 0 1,-1 0-1,3 0 5,-3-1-3,-5-3 0,0 0-1,0-1 1,0 1 0,1 0-1,-1-1 1,0 1 0,0 0-1,1-1 1,-1 1-1,1-1 1,-1 0 0,0 0-1,1 1 1,-1-1-1,2 0 4,-3-2-4,1 1-1,-1 0 0,0-1 1,0 1-1,0-1 0,0 1 0,0 0 1,0-1-1,-1 1 0,1-1 1,0 1-1,-1 0 0,1-1 5,-7-15 24,-1 0 0,0 1 0,-1 0 0,-1 0 0,0 1 0,-4-4-24,5 10 108,10 15-23,10 18-51,1-6-616,0 0 0,9 9 582,30 29-5543,-35-41-1471</inkml:trace>
  <inkml:trace contextRef="#ctx0" brushRef="#br0" timeOffset="2079.83">224 1923 1185,'-12'-4'3611,"11"3"-3247,-1 0-1,1 0 1,-1 1 0,1-1-1,-1 0 1,1 1-1,-1-1 1,1 1-1,-1 0 1,0 0 0,1-1-1,-1 1 1,1 0-1,-1 0 1,0 0-1,1 1 1,-1-1-1,0 0 1,0 1-364,21 12 1908,-2 1-1468,2 0 0,0-2 0,18 10-440,-27-17-147,0 0 0,0-1 0,0 0 0,0-1 0,0 0 0,1-1 0,0 0 0,-1-1 0,6 0 147,-8-1-29,0 1 1,0-2-1,0 1 1,0-1-1,0-1 0,0 1 1,0-2-1,5-1 29,-9 2 4,0 0-1,0 0 0,0-1 0,-1 1 1,1-1-1,-1 0 0,0 0 1,0 0-1,0-1 0,0 1 0,0-1 1,-1 1-1,1-1 0,-1 0 1,0 0-1,1-3-3,2-7 235,0 1 1,-1-1 0,-1 0-1,0 0 1,-1-1-1,-1 1 1,0-1-236,0-11 81,-1 0-1,-2 0 1,-2-12-81,1 23 32,0 0 0,0 0 0,-2 0 0,0 0 0,-1 0-1,0 1 1,-1 0 0,-1 1 0,0 0 0,-1-1-32,4 8 39,1 0 0,-1 0 1,-1 1-1,1 0 0,-1 0 1,0 1-1,0-1 0,0 1 1,-1 0-1,0 0-39,2 2 41,-1 0 0,1 1 0,0-1 0,-1 1 0,1 0 0,0 0 0,-1 0 0,1 1 0,-1 0 0,1 0 0,-1 1 0,1-1 0,-1 1 0,-3 1-41,4 0 17,1 0 1,-1 0-1,0 1 0,1-1 0,-1 1 0,1 0 1,0 1-1,0-1 0,0 1 0,0 0 0,1 0 0,0 0 1,-1 0-1,1 0 0,0 2-17,-7 9-35,1 2 0,1-1-1,-5 13 36,1 1-431,2 0 0,-5 23 431,11-37-1258,1 1 0,1 0 0,1 0 0,0 0 0,2 16 1258,2-13-3378,3-1-2854</inkml:trace>
  <inkml:trace contextRef="#ctx0" brushRef="#br0" timeOffset="2425.42">233 1722 3089,'-6'10'4530,"2"-1"-3345,0 4 592,4-1-16,2 4-1265,1-3-1296,3 3 1056,4-1-112,-1-1-96,5-3-32,0 3-96,-1-2-176,-1-1-369,-1 1-1152,-3-3 689,-1-1-1313,0 0-3874</inkml:trace>
  <inkml:trace contextRef="#ctx0" brushRef="#br0" timeOffset="2828.86">293 1742 5859,'1'1'428,"1"-1"0,-1 0 0,1 1 1,0 0-1,-1-1 0,1 1 0,-1 0 0,0 0 1,1 0-1,-1 0 0,0 0 0,1 0 1,-1 0-1,0 0 0,0 0 0,1 1-428,19 26-297,-14-18 818,2 2-561,0 1 1,-1-1-1,0 1 1,-1 1-1,0 0 0,2 8 40,-61-115-3620,32 46 4551,-5-17-931,24 60 932,2 5-261,5 7 87,9 15-173,13 19-185,2 0 0,1-2 0,13 11-400,-30-39 245,-14-12-237,0-1 1,0 1-1,1 0 1,-1 0-1,0 0 1,0 0-1,0 0 1,0-1-1,0 1 1,0 0-1,1 0 1,-1 0-1,0-1 1,0 1-1,0 0 1,0 0-1,0 0 1,0-1-1,0 1 1,0 0-1,0 0 1,0 0-1,0-1 1,0 1-1,0 0 1,0 0-1,0 0 1,0-1-1,0 1 1,0 0-1,0 0 1,0 0-1,0-1 1,-1 1-1,1 0 1,0 0-1,0 0 1,0 0-1,0-1-8,-15-33 418,13 29-441,-34-66 240,18 37 78,2-1-1,-13-36-294,29 71 12,0 0 0,0-1 0,-1 1 0,1 0 0,0-1 1,0 1-1,0 0 0,-1-1 0,1 1 0,0 0 0,0-1 0,0 1 0,0-1 0,0 1 1,0 0-1,0-1 0,0 1 0,0-1 0,0 1 0,0 0 0,0-1 0,0 1 0,0-1 0,0 1 1,0 0-1,1-1 0,-1 1 0,0 0 0,0-1 0,0 1 0,1 0 0,-1-1 0,0 1 0,0 0 1,1-1-1,-1 1 0,0 0 0,0 0 0,1-1 0,-1 1-12,1 0 20,1 1 0,-1-1 0,0 0 0,1 1 1,-1-1-1,0 0 0,0 1 0,1 0 0,-1-1 0,0 1 0,0 0 0,1 0-20,33 27 308,-35-28-293,36 33-1010,-2 1-3668,-17-17-6657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0:09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3092 891 4114,'-4'-13'3281,"0"6"-4609,4 4-4739</inkml:trace>
  <inkml:trace contextRef="#ctx0" brushRef="#br0" timeOffset="354.05">3261 840 9748,'19'-17'5603,"-5"-2"-10245,-2-1-6067</inkml:trace>
  <inkml:trace contextRef="#ctx0" brushRef="#br0" timeOffset="1602.71">2879 711 8532,'-5'5'1140,"1"1"0,-1-1 0,1 1 0,0 0 0,-3 6-1140,6-9 131,0 0 1,0 0-1,0 0 1,1 0 0,-1 0-1,1 0 1,0 0-1,-1 0 1,1 0 0,1 1-1,-1-1 1,0 0-1,1 0 1,0 3-132,3 5 161,-1 1 0,2-1 0,0 0 0,0 0 0,1 0 0,0 0 0,1-1 0,0 0 0,1-1 0,3 4-161,5 3 77,1 0-1,0-1 1,1-1-1,0 0 1,3 0-77,-11-8 19,0-1 1,0 0-1,0 0 0,1-1 1,0 0-1,4 0-19,-10-2 9,1-1 0,0 0 0,0 0 0,0-1 0,-1 0 0,1 0 0,0 0-1,0 0 1,0-1 0,-1 0 0,1 0 0,0-1 0,0 0-9,-4 1 14,1-1 0,-1 1 0,1-1 0,-1 0 0,0 0 0,0 0 0,1 0 0,-1-1 0,-1 1 0,1 0 0,0-1 0,-1 1 0,1-1 0,-1 0 0,0 0 1,0 1-1,0-1 0,0 0 0,0 0 0,0 0 0,-1 0 0,0 0 0,0 0-14,2-13 143,-1 1 0,-1 0 0,-2-15-143,2 30 0,-1-15 138,-1 1 0,-1-1-1,0 0 1,-1 1-1,-1 0 1,0 0-1,-1 0 1,-2-3-138,3 7 132,-1 0-1,0 0 1,-1 1-1,0 0 1,0 0-1,-1 1 1,0 0 0,0 0-1,-1 1 1,0 0-1,-2-1-131,4 4 57,0 1-1,0 0 1,0 0-1,0 1 1,0 0-1,0 0 1,-1 1-1,1 0 1,-1 0-1,1 1 1,-1 0 0,0 0-1,-2 1-56,6-1 2,0 0 1,0 1-1,0 0 0,0 0 1,0 0-1,0 0 0,0 0 0,0 1 1,1 0-1,-1-1 0,1 1 1,-1 1-1,1-1 0,0 0 1,0 1-1,0 0 0,0 0 0,0 0 1,0 0-1,1 0 0,0 0 1,-1 1-1,1-1 0,1 1 1,-2 1-3,2-2-36,0 0 0,1 0 0,-1 0 0,1 0 0,-1 0 0,1 0 0,0 1 0,0-1 0,0 0 0,1 0 1,-1 0-1,1 0 0,-1 0 0,1 0 0,0 0 0,0 0 0,1 0 0,-1 0 0,0-1 0,2 3 36,1 0-447,1 1 0,-1 0 0,1-1 0,1 0 0,-1 0 0,1-1-1,-1 1 1,2-1 447,12 14-5122,-8-8-7852</inkml:trace>
  <inkml:trace contextRef="#ctx0" brushRef="#br0" timeOffset="2051.51">3042 1155 9092,'-29'14'3761,"23"-12"-3216,0 1 0,0 0 0,0 1-1,0-1 1,0 1 0,-1 1-545,6-3 21,-1-1 0,0 1 0,1 0 0,-1 0 0,1 0 0,0 0 0,0 0-1,0 0 1,0 0 0,0 0 0,0 1 0,0-1 0,1 0 0,-1 0 0,1 1 0,0-1 0,-1 1 0,1-1 0,0 0 0,0 1-21,1 8-20,1-1 0,0 0 0,0 0 1,1 0-1,0 0 0,1 0 0,0 0 0,0-1 1,1 0-1,0 0 0,4 5 20,-2-4-14,1 0 1,0-1-1,0 0 0,1 0 0,0-1 1,0 0-1,1 0 0,0-1 0,8 4 14,-12-8 0,0-1-1,1 1 1,0-1-1,0 0 1,0-1-1,0 1 0,0-2 1,5 1 0,6 0 9,0-2 0,15-1-9,-25 1 3,0-1 0,0 1 0,-1-1 0,1-1 0,-1 1-1,1-1 1,-1-1 0,0 0 0,0 1 0,0-2 0,3-2-3,-6 4 9,0-1 0,0 1-1,0-1 1,-1 0 0,1 0 0,-1 0 0,0-1-1,0 1 1,-1-1 0,1 1 0,-1-1-1,0 0 1,0 0 0,-1 0 0,1 0-1,-1 0 1,0-5-9,0 1 28,0 0-1,-1 0 0,-1 0 1,1 0-1,-1 0 0,-1 0 1,0 0-1,0 0 0,-1 1 1,0-1-1,0 1 0,-1 0 1,0-1-1,0 2 0,-1-1 1,0 0-1,-1 1 0,1 0 1,-1 0-1,-1 1 0,1 0 1,-1 0-1,0 0 0,-1 1-27,1 0 80,0 1 0,0 0-1,-1 0 1,1 1-1,-1 0 1,0 0-1,0 0 1,0 1 0,0 1-1,0-1 1,-1 1-1,1 1 1,0-1-1,-1 2 1,0-1-80,4 1 33,-1-1-1,1 1 1,-1 1-1,1-1 1,0 1-1,0 0 1,0 0-1,0 0 1,0 1 0,0-1-1,0 1 1,1 0-1,0 1 1,-1-1-1,1 1 1,0 0-1,1 0 1,-1 0-1,1 1 1,0-1 0,0 1-1,0 0 1,0 0-33,0 1-383,1-1 0,-1 1 1,1 0-1,0 0 0,0 0 1,1 0-1,0 1 0,0-1 1,0 0-1,1 0 1,0 1-1,0-1 0,1 0 1,0 5 382,6 21-4136,0 2-5364</inkml:trace>
  <inkml:trace contextRef="#ctx0" brushRef="#br0" timeOffset="2471.39">3047 1814 11861,'-7'10'774,"1"0"-1,1 0 0,0 0 0,0 0 0,1 1 0,1-1 1,0 1-1,-2 9-773,4-16 24,1 0 1,-1 0-1,1-1 1,0 1-1,0 0 0,0 0 1,0-1-1,1 1 1,-1 0-1,1 0 1,0-1-1,0 1 1,0-1-1,1 1 1,-1-1-1,1 1 1,0-1-1,0 0 1,0 0-1,1 0 0,-1 0 1,1 0-1,-1-1 1,1 1-1,0-1 1,0 1-1,2 0-24,2 1-19,0-1-1,0 0 1,0-1-1,1 0 1,-1 0-1,0-1 1,1 0-1,0 0 1,-1 0-1,1-1 0,-1 0 1,1-1-1,0 0 1,-1 0-1,1 0 1,-1-1-1,0 0 1,0-1-1,0 0 1,0 0-1,0 0 1,1-2 19,0 1-31,0-2-1,-1 1 1,0-1 0,0 0 0,-1 0 0,1-1 0,-1 0 0,-1 0 0,1-1-1,-1 1 1,-1-1 0,1 0 0,-1 0 0,-1-1 0,0 1 0,0-1 0,0 0-1,-1 0 1,-1 0 0,1 0 0,-1-6 31,-1 4 128,0 0-1,0 0 1,-1 0 0,-1 1 0,0-1-1,0 0 1,-1 1 0,0 0-1,-1-1 1,0 1 0,-1 1-1,0-1 1,0 1 0,-1 0-1,0 0 1,-1 0 0,0 1 0,-1 0-1,1 0 1,-1 1 0,-1 0-1,-6-4-127,11 8 110,-1 0-1,1 0 0,-1 1 1,0 0-1,0 0 1,1 0-1,-2 0 0,1 1 1,0 0-1,-1-1-109,3 2 34,-1 0 1,1 0-1,0 0 0,0 0 0,0 0 0,-1 1 1,1 0-1,0-1 0,0 1 0,0 0 0,0 0 1,0 1-1,0-1 0,1 1 0,-1-1 1,0 1-1,-1 1-34,1 0-38,-10 7-345,1 0-1,0 2 1,-1 0 383,9-7-272,1-1 1,-1 1-1,1 0 1,0 0-1,0 1 1,1-1-1,-1 0 1,1 1-1,0 0 1,0 2 271,-1 4-1785,1 0 0,0 0 0,1 1 0,0-1 1,1 4 1784,2 14-9282</inkml:trace>
  <inkml:trace contextRef="#ctx0" brushRef="#br0" timeOffset="2890.27">3200 2170 7764,'-8'13'2025,"0"0"0,1 1 0,1 0 0,0 1-2025,1-3 574,2-1 0,0 1 0,0-1-1,1 1 1,0 8-574,1-14 9,1 0-1,0 0 1,0-1-1,0 1 1,1 0-1,0 0 1,0 0-1,0 0 1,1 0-1,0-1 1,0 1-1,0-1 0,1 1 1,0-1-1,0 0 1,0 0-1,1 0 1,0-1-1,-1 1 1,2-1-1,-1 0 1,0 0-1,1 0 1,4 2-9,-3-2-13,1-1 1,0 0-1,0 0 1,0 0-1,0-1 1,0 0-1,0 0 1,0-1-1,1 0 1,-1-1-1,0 1 1,1-1-1,-1-1 1,1 1-1,-1-1 1,0 0-1,1-1 1,5-2 12,-4 1-2,0 0 1,0-1 0,0 0-1,0-1 1,-1 0-1,1 0 1,-1-1 0,-1 0-1,1 0 1,-1-1 0,0 0-1,0 0 1,4-8 1,-7 10 29,-1 0 0,0 0 1,0 0-1,0-1 0,0 0 0,-1 1 0,0-1 1,0 0-1,-1 0 0,0 0 0,0 0 1,0 0-1,-1-1 0,0-1-29,0 3 55,-1 0 1,0 0 0,0 0-1,0 0 1,-1 0-1,0 0 1,0 1-1,0-1 1,0 1-1,-1-1 1,1 1-1,-1 0 1,0 0-1,-1 0 1,1 0-1,-1 1 1,-3-3-56,-2-1 16,-1 0 0,1 1 0,-1 0 0,-1 1 0,1 0 0,-1 0 0,0 1 0,0 1 0,0 0 0,0 0 0,-1 1 0,1 1 0,-1 0 0,1 0 0,-1 1 0,1 1 0,-1 0 0,1 0 0,-1 1 0,1 1 0,0 0 0,-9 3-16,18-5-54,-1 0 0,1 0 0,0 0 0,0 0-1,0 0 1,0 0 0,1 1 0,-1-1 0,0 1 0,0-1 0,1 1 0,-1-1 0,1 1 0,0 0 0,-1 0 0,1 0 0,0 0 0,0 0 0,0 1 54,-1 1-756,1 1-1,1-1 1,-1 1-1,0 0 1,1-1 0,0 1-1,0 0 1,1 3 756,2 16-13321</inkml:trace>
  <inkml:trace contextRef="#ctx0" brushRef="#br0" timeOffset="3248.31">3375 2794 13318,'-1'4'2705,"-4"-2"-1584,2-2 1760,2 3-2561,1-1-1072,2 0-2145,2-2 1568,-2 1-1728,4 1-9253</inkml:trace>
  <inkml:trace contextRef="#ctx0" brushRef="#br0" timeOffset="3600.37">3356 3127 7395,'-2'18'5555,"0"-5"-3266,-5-2 688,0-2-319,6-4-2530,1 0-368,1-4-353,6-3-1024,0 1-1376,2-5 896,2-4-2417,-2-4-4434</inkml:trace>
  <inkml:trace contextRef="#ctx0" brushRef="#br0" timeOffset="3601.37">3437 3352 11685,'0'12'3010,"-5"7"-2050,0-1 1553,-1 1-1472,2 0-3778,3-2 1664,1 1-736,-1 2-11781</inkml:trace>
  <inkml:trace contextRef="#ctx0" brushRef="#br0" timeOffset="3934.47">3403 3865 10549,'5'2'1408,"2"5"-1648,-1 0 240,1 2-1648,3 3-1010,-4 0-4753</inkml:trace>
  <inkml:trace contextRef="#ctx0" brushRef="#br0" timeOffset="4266.59">3177 4249 11989,'1'11'1839,"0"0"-1,1-1 0,1 1 1,2 6-1839,-2-9 203,0 0 1,0 0 0,1 0 0,1 0-1,3 5-203,-4-8-70,0 0-1,-1 0 1,1-1 0,1 0-1,-1 0 1,1 0-1,0 0 1,0-1 0,0 1-1,0-1 1,0-1-1,1 1 1,-1-1 0,1 0-1,0 0 1,0-1-1,0 1 1,4-1 70,-1 0-35,1 0 1,-1-1-1,0 0 1,0-1-1,0 0 0,0 0 1,0-1-1,0-1 0,0 1 1,0-1-1,-1-1 1,6-2 34,-2-1-17,-1 0 1,0-1 0,0 0 0,0 0 0,-1-1 0,0-1 0,-1 0 0,2-3 16,-4 5 5,0 0 1,0-1-1,-1 0 1,0 0-1,-1-1 1,1 1-1,-2-1 1,0-1-1,0 1 1,0 0-1,-2-1 1,1 0-1,-1 0 1,-1 0-1,0 0 1,0 0-6,-1-5 72,-1 0 0,0-1 0,-1 0-72,1 12 47,0-1 0,0 1-1,-1 0 1,1-1 0,-1 1-1,-1 0 1,1 0 0,-1 0-1,0 0 1,-2-3-47,3 6 25,0 0 0,-1 0 0,1 0 0,0 0 0,0 1 0,-1-1 0,1 1 0,-1 0 0,0 0 0,1 0 1,-1 0-1,0 0 0,1 0 0,-1 1 0,0-1 0,0 1 0,0 0 0,-2 0-25,2 0 3,-1 0 0,1 0-1,0 1 1,-1-1 0,1 1 0,0 0 0,0 0-1,0 0 1,0 0 0,0 0 0,0 1 0,0 0 0,0-1-1,0 1 1,1 0 0,-2 1-3,-9 11-713,0 0 0,1 1 0,-4 8 713,9-13-1795,2 0 0,-1 0 0,2 0 0,-1 1 1795,0 6-4087,3 1-2324</inkml:trace>
  <inkml:trace contextRef="#ctx0" brushRef="#br0" timeOffset="4801.15">3425 4153 4146,'1'0'179,"-1"1"0,0-1 0,0 0 0,0 0 1,0 1-1,0-1 0,0 0 0,0 0 0,0 1 0,0-1 0,0 0 0,0 1 1,-1-1-1,1 0 0,0 0 0,0 1 0,0-1 0,0 0 0,0 0 1,0 1-1,-1-1 0,1 0 0,0 0 0,0 0 0,0 1 0,-1-1 0,1 0 1,0 0-1,0 0 0,0 0 0,-1 0 0,1 1 0,0-1-179,-9-4 1982,-14-20-3212,12 13 1746,9 9-433,0 0-1,-1 0 1,1 0 0,-1 1-1,0-1 1,1 1 0,-1 0-1,0 0 1,0 0-1,0 0 1,0 0 0,0 1-1,0-1 1,0 1 0,0 0-1,0 0 1,-1 0-83,0 0 189,0 1-1,1 0 1,-1 0 0,1 0 0,0 1-1,-1-1 1,1 1 0,0 0 0,0 0-1,0 0 1,0 0 0,0 0 0,1 1-1,-2 1-188,-9 10 548,0 1 0,2 1 0,-1 1-548,1-2 67,0 1 1,-2-1 0,0 0-68,11-14-71,1 1 1,-1 0-1,1-1 1,-1 1 0,1 0-1,0 0 1,0 0 0,0 0-1,0 1 1,-1 1 70,2-3-352,0 0 0,-1 0 0,1 0 0,0 1 0,0-1 0,0 0 0,0 0 0,0 0 0,1 1 0,-1-1 0,0 0 0,0 0 0,1 0 0,-1 1 352,4 6-11587</inkml:trace>
  <inkml:trace contextRef="#ctx0" brushRef="#br0" timeOffset="3.64">6765 4670 1153,'1'0'563,"0"1"0,-1-1 0,1 1 0,0-1 0,-1 1 1,1-1-1,0 1 0,-1-1 0,1 1 0,-1 0 1,0-1-1,1 1 0,-1 0 0,1 0-563,6 15 4134,-2-5-3781,-2-4-106,0 1 0,-1 0 0,1 0 1,-1 5-248,4 10 195,10 48-1772,-3 1 0,1 43 1577,-3-30-5052,-7-50-1450</inkml:trace>
  <inkml:trace contextRef="#ctx0" brushRef="#br0" timeOffset="3.64">6825 4625 5106,'3'-4'458,"0"1"0,1-1 0,0 1 0,0 0-1,0 0 1,0 0 0,0 1 0,1-1 0,0 1-458,9-4 763,0 1 1,6-1-764,-3 1 222,19-6 54,0 2 1,0 1 0,1 2 0,10 1-277,-25 4 20,0 0 0,0 2 1,-1 0-1,1 1 1,0 1-1,-1 2 0,0 0 1,1 1-21,-12-2 12,0 0 0,-1 0 0,1 1 1,-1 0-1,0 1 0,-1 0 1,1 0-1,-1 1 0,1 1-12,1 3 35,0 0 1,0 1-1,-1 0 1,-1 0-1,0 1 0,1 3-35,3 7 115,-2 1-1,-1 0 0,-1 0 1,-1 1-1,-1 0 0,-1 0 1,0 14-115,-3-26 83,-2-1 0,1 1 1,-2-1-1,1 1 0,-2-1 1,0 0-1,0 0 0,-2 5-83,1-9 57,0-1 0,0 1-1,0-1 1,-1 0 0,0 0-1,-1 0 1,1 0 0,-1-1-1,-1 0 1,1 0 0,-1 0-1,0-1 1,-3 2-57,-4 2 75,0 0 1,-1-1-1,0-1 0,0 0 0,-1-1 0,0-1 1,0 0-1,-8 1-75,-28 4 521,-47 3-521,83-11 62,-66 6-876,-54-2 814,128-8-2179,7 1-2445,4 0-3716</inkml:trace>
  <inkml:trace contextRef="#ctx0" brushRef="#br0" timeOffset="3.64">6781 3006 4866,'2'5'4866,"8"23"-3529,-3 12-346,-1 0 1,-1 23-992,-2 82 342,-2-46-263,0-58-285,3 104-554,1-51-3399,-4-80 1296,1-11-2622</inkml:trace>
  <inkml:trace contextRef="#ctx0" brushRef="#br0" timeOffset="3.64">6821 3116 2225,'3'-6'797,"1"0"-1,0 0 1,0 0-1,1 0 1,-1 1-1,1 0 1,0 0-1,5-4-796,-1 3 472,0 0 0,0 0-1,1 0 1,0 1-1,6-2-471,0 1 143,1 1 0,0 0 0,0 1 0,1 1-1,-1 0 1,1 1 0,1 1-143,-2 1 89,1 0 0,-1 1-1,0 1 1,1 0 0,5 3-89,-15-3 25,0 0 0,0 1-1,-1 0 1,1 1 0,-1 0 0,0 0 0,0 0-1,0 1 1,-1 0 0,1 0 0,-1 0-1,3 5-24,1 2 49,-1 0-1,0 1 1,0 0-1,-1 1 1,-1 0-1,2 5-48,9 29 248,4 14-248,-12-31 70,6 14 60,-1-2 119,4 21-249,-16-51 114,0 0 1,-1 0 0,-1 0 0,0 0-1,0 0 1,-2 0 0,0 4-115,1-13 45,-1-1 1,0 0-1,1 0 1,-1 0-1,0 0 0,-1 0 1,1 0-1,0 0 1,-1 0-1,0 0 1,0 0-1,0-1 1,0 1-1,0-1 1,0 0-1,0 1 1,-1-1-1,1 0 0,-1 0 1,0 0-1,0-1 1,0 1-1,1-1 1,-1 0-1,-1 1 1,-1-1-46,-8 3 63,-1-2 0,0 1 0,0-2 0,0 0 0,-10-1-63,0 1 21,-6 0 11,0 2 0,-1 1 0,1 1 0,0 1 0,1 2 0,-22 8-32,-3 5 19,-46 19-92,98-39-107,-12 7-358,13-8 301,1 0 0,0 1-1,-1-1 1,1 0-1,0 1 1,-1-1-1,1 0 1,0 1 0,0-1-1,-1 1 1,1-1-1,0 0 1,0 1-1,0-1 1,0 1 0,0-1-1,-1 1 1,1-1-1,0 1 238,1-1-3689,1-2-3536</inkml:trace>
  <inkml:trace contextRef="#ctx0" brushRef="#br0" timeOffset="3.64">6792 1708 2945,'-1'-4'344,"0"2"135,1-1 0,-1 0 0,0 0-1,1 1 1,0-1 0,0 0 0,-1 0 0,2 0-1,-1 0 1,0 0 0,1-2-479,0-2 924,-1-1 697,1 8-862,2 5-189,-1 5-359,0 0 0,-1 0-1,0 1 1,0-1 0,-1 0 0,-1 9-211,0 3 178,-18 508-792,19-527 390,0 26-1023,0-27 990,0-1-1,0 1 0,0-1 0,1 1 0,-1-1 0,0 0 1,1 1-1,-1-1 0,1 1 0,-1-1 0,1 0 0,0 1 1,0-1-1,0 0 0,0 1 258,3-1-3095,4-4-1731</inkml:trace>
  <inkml:trace contextRef="#ctx0" brushRef="#br0" timeOffset="3.64">6870 1775 1377,'2'-3'448,"0"0"1,-1 1-1,1-1 1,0 1-1,1-1 1,-1 1 0,0 0-1,1 0 1,-1 0-1,1 0 1,-1 0-1,1 1 1,0-1 0,0 1-1,0-1 1,0 1-1,2 0-448,8-2 799,-1 0-1,0 1 1,13-1-799,-14 2 319,40-4 262,0 2 0,14 3-581,-47 1 15,0 0 1,0 1-1,0 1 0,-1 1 0,1 1 0,-1 0 0,0 1 1,4 3-16,-12-4 22,0 0 1,0 0 0,0 1 0,-1 0-1,0 0 1,0 1 0,-1 0-1,0 1 1,0 0 0,-1 0 0,0 0-1,0 1-22,1 3 72,0 0 0,-1 1 0,-1 0 0,0 0 0,-1 0 0,0 1 0,-1-1 0,1 10-72,4 35 538,-3 8-538,-4-41 135,-1 0-1,-1 0 1,-5 23-135,5-42 36,0 0-1,0 0 1,-1 0 0,0-1 0,0 1-1,-1-1 1,1 1 0,-1-1 0,0 0-1,-1 0 1,1 0 0,-1-1 0,0 1-1,0-1 1,-2 1-36,-1 0 55,1 0-1,-1 0 1,-1-1 0,1 0 0,-1-1-1,1 1 1,-1-2 0,0 1-1,0-1 1,-6 1-55,-18 4 93,-16 3 154,0-1 1,0-2-1,-24-2-247,39-5 130,-55 3 237,72-2-363,0 1 1,1 1-1,-1 0 1,-6 3-5,16-4-469,1 0 0,-1 1 0,1-1 0,0 1 0,0 0 469,5-4-5075,6-3-4729</inkml:trace>
  <inkml:trace contextRef="#ctx0" brushRef="#br0" timeOffset="3.64">6911 249 4834,'-1'-7'1154,"0"3"-247,1 1 0,0-1 1,0 0-1,0 1 1,0-1-1,1-2-907,-4 37 2774,2 20-2774,-1-8 233,-24 328 484,25-357-828,-8 103-640,9-90-3624,3 22 4375,-1-36-3228,-1-10-3463</inkml:trace>
  <inkml:trace contextRef="#ctx0" brushRef="#br0" timeOffset="3.64">6841 273 2001,'1'-2'536,"0"-1"-1,1 1 1,-1 0-1,1 0 1,-1 0 0,1 1-1,0-1 1,0 0-1,0 1 1,0-1 0,0 1-1,0-1 1,0 1-1,2-1-535,35-13 1717,-31 13-1330,143-44 959,-119 39-1283,0 1 1,1 1-1,27 0-63,-14 4 20,0 2 0,22 3-20,-52-2 11,1 1 1,-1 0-1,0 1 0,-1 1 1,1 1-1,-1 0 1,0 0-1,11 8-11,-21-10 6,1 0 0,0 0 0,-1 1 0,0 0 0,0 0 0,-1 1 0,1-1 0,-1 1 0,0 0 0,-1 0 0,1 1 0,-1-1 0,0 1 0,-1-1 0,1 6-6,4 12 57,-2 1-1,0 0 0,-1 18-56,8 101 245,-12-108-167,0-1 1,-3 1-1,-1 1-78,2-22 58,-1 1 1,-1-1-1,-1 0 0,0 0 0,-3 6-58,3-11 24,1-1-1,-2 0 0,1 0 1,-1 0-1,-1-1 0,1 0 0,-2 0 1,-3 4-24,7-9-5,0 0 0,-1-1 0,1 1-1,-1-1 1,1 1 0,-1-1 0,0-1 0,0 1 0,0-1 0,0 0 0,-3 1 5,-13 0 6,1 0 1,-8-1-7,7-1 27,-178 2 229,5-1-126,187 0-272,4-2-81,0 1 1,0 0 0,1 1 0,-1-1-1,0 0 1,0 1 0,1 0-1,-1-1 1,0 1 0,1 0 0,-1 1 222,2-2-160,1 0 1,0 0 0,0 0 0,0 0 0,-1 0 0,1 1-1,0-1 1,0 0 0,0 0 0,-1 0 0,1 1-1,0-1 1,0 0 0,0 0 0,0 1 0,0-1-1,0 0 1,0 0 0,0 1 0,0-1 0,0 0 0,-1 0-1,1 1 1,0-1 0,0 0 0,0 0 0,1 1-1,-1-1 1,0 0 0,0 1 159,2 2-7494</inkml:trace>
  <inkml:trace contextRef="#ctx0" brushRef="#br0" timeOffset="3.64">6967 653 2417,'9'-20'-2417</inkml:trace>
  <inkml:trace contextRef="#ctx0" brushRef="#br0" timeOffset="3.64">6987 612 4242,'13'-22'4354,"2"-4"-2465,2-2-977,-1 3 1057,3-1-1825,-1 0-32,0 8-32,1 1-48,-1 4-80,0 7 1521,-1 2-3442,4 1 1729,-2 3-288,5 3-11894</inkml:trace>
  <inkml:trace contextRef="#ctx0" brushRef="#br0" timeOffset="3.64">6939 2110 6035,'50'46'8924,"2"-7"-6640,26 15-2284,-57-40 108,1-2-1,8 4-107,-20-12-987,0 0-1,0 0 0,0-1 0,0 0 0,0-1 0,11 1 988,5-2-11531</inkml:trace>
  <inkml:trace contextRef="#ctx0" brushRef="#br0" timeOffset="3.64">7011 3269 5699,'12'1'7169,"8"-8"-4637,-6 3-1599,-6 2-749,1 1 1,0 0-1,-1 0 1,1 1-1,0 0 1,0 0-1,-1 1 1,1 1-1,0-1 1,-1 1-1,1 1 1,-1-1-1,0 1 1,0 1-1,0 0 1,0 0-1,-1 0 1,4 4-185,-3-2-455,0 0 0,-1 1 1,1 0-1,-1 0 1,-1 1-1,1-1 0,1 5 455,-3-3-1274,0 0 0,0 0 0,0 0 0,-1 1 0,-1 0 0,1 0 0,-1 3 1274,3 17-7553</inkml:trace>
  <inkml:trace contextRef="#ctx0" brushRef="#br0" timeOffset="3.64">7102 5078 2273,'9'-6'3746,"-1"0"-1809,-2-4 16,5-2-961,4-3 961,-2-9-1617,-1-3-80,7-1-48,-2-6-16,-2-3-2145,-1-2 1217,3 3-977,-2 4-7731</inkml:trace>
  <inkml:trace contextRef="#ctx0" brushRef="#br0" timeOffset="3.64">7675 651 928,'16'3'1411,"-9"-2"-873,1 0 0,-1-1-1,0 0 1,6 0-538,39-4 1233,0 2-1,1 2 1,13 3-1233,29 3 743,63-5-743,95-14 333,-49 2-9,127-15 623,-213 16 6,25 5-953,50-3 197,-16-2-154,5 0-6,-172 10-43,67-5-393,-64 5 169,1 1 0,-1 0 0,0 0-1,9 4 231,-20-5-366,0 0-1,0 1 0,-1 0 0,1-1 0,0 1 0,-1 0 0,1 0 0,0 0 0,-1 0 0,1 0 0,-1 0 0,0 0 0,1 1 1,-1-1-1,0 1 367,4 4-4936</inkml:trace>
  <inkml:trace contextRef="#ctx0" brushRef="#br0" timeOffset="3.64">7576 1994 592,'7'-5'1505,"46"-41"1572,-29 25-1685,0 1 0,24-14-1392,90-45 1506,-50 29-1077,420-228-106,-213 119-308,-264 142-10,447-241 33,-67 27-35,-85 56-510,-311 168 209,2 0 0,-1 1 0,3 0 298,-12 4-720,1 0 0,-1 0 0,1 1 1,-1 1-1,2-1 720,-5 2-2060,-4-1-1157</inkml:trace>
  <inkml:trace contextRef="#ctx0" brushRef="#br0" timeOffset="3.64">7424 3306 3362,'197'-200'4928,"-56"54"-3947,161-140 376,133-135 661,-290 262-2012,201-205 22,-139 157-8,93-86-64,-190 192-152,215-192-4396,-237 220-512,-78 65 2340</inkml:trace>
  <inkml:trace contextRef="#ctx0" brushRef="#br0" timeOffset="3.64">7554 4794 224,'30'-72'3242,"2"2"-1,23-32-3241,39-77 3172,-19 37-1315,170-347 935,16-28-2244,-221 444-523,221-376 225,-235 408-215,90-134 151,-87 135-147,96-128 85,-28 47-14,38-71-110,76-96 9,-72 105-96,-126 164 72,100-133-148,-75 106 39,1 1-1,9-4 125,-22 24-298,0-1 0,-2-1-1,-1-1 1,-2-1 0,-1-1-1,11-22 299,-16 22-306,-5 10 130,0 0-1,1 1 0,1 0 1,1 1-1,0 1 0,10-9 177,-1 6-19,0 1-1,16-9 20,-10 8-14,17-18 14,-35 31-13,0-1 0,0 2 0,1-1 0,-1 1 0,2 1 1,-1 0 12,-10 5-40,-1 0 0,0 0 0,0 0 1,0 0-1,0 0 0,0 0 1,1 0-1,-1 0 0,0 0 0,0 0 1,0 0-1,0 0 0,0 0 1,1 0-1,-1 0 0,0 0 1,0 0-1,0 0 0,0 0 0,0 0 1,1 0-1,-1 0 0,0 0 1,0 0-1,0 0 0,0 1 0,0-1 1,0 0-1,0 0 0,1 0 1,-1 0-1,0 0 0,0 0 1,0 1-1,0-1 0,0 0 0,0 0 1,0 0-1,0 0 0,0 0 1,0 1-1,0-1 0,0 0 0,0 0 1,0 0-1,0 0 0,0 0 1,0 1-1,0-1 0,0 0 1,0 0-1,0 0 0,0 0 0,0 0 1,0 1-1,0-1 40,-2 9-3326,-1-3-3178</inkml:trace>
  <inkml:trace contextRef="#ctx0" brushRef="#br0" timeOffset="3.64">10342 4815 4706,'-1'0'316,"0"1"-1,1-1 1,-1 0 0,0 0-1,1 1 1,-1-1 0,0 0-1,1 0 1,-1 0 0,0 0-1,1 0 1,-1 0 0,0 0-1,1 0 1,-2 0-316,2-1 111,0 1-1,0 0 0,0 0 1,0 0-1,0 0 1,-1 0-1,1-1 0,0 1 1,0 0-1,0 0 1,0 0-1,0 0 1,0-1-1,0 1 0,0 0 1,0 0-1,0 0 1,0-1-1,-1 1 1,1 0-1,0 0 0,0 0 1,0 0-1,0-1 1,1 1-1,-1 0 0,0 0 1,0 0-1,0-1 1,0 1-1,0 0 1,0 0-111,1-2 190,-1 1 0,1-1 1,0 1-1,0-1 0,0 1 1,0 0-1,0-1 0,0 1 1,0 0-1,0 0 0,2-1-190,11-8 314,0 0-1,1 2 0,-1-1 1,2 2-1,1 0-313,-10 4 24,0 0-1,0 1 1,1 0 0,-1 1 0,1 0-1,-1 0 1,1 0 0,-1 1 0,1 0-1,-1 0 1,1 1 0,5 1-24,-10-1 6,0 0-1,0 0 1,0 0 0,0 1 0,0-1 0,0 0 0,-1 1 0,1 0-1,0 0 1,-1 0 0,0 0 0,1 0 0,-1 0 0,0 1 0,0-1-1,0 2-5,1 0 28,-1 0-1,0 0 1,0 1-1,0-1 1,-1 0-1,1 1 1,-1 0-1,0-1 0,-1 1 1,1 2-28,-1-3-137,-1-1 0,1 0 0,-1 1 0,0-1 1,0 0-1,0 0 0,-1 0 0,1 0 0,-1 0 0,1 0 0,-1 0 0,0-1 0,-2 3 137,4-5-247,-1 1-1,1-1 0,0 0 1,-1 0-1,1 1 0,0-1 0,-1 0 1,1 0-1,-1 1 0,1-1 0,0 0 1,-1 0-1,1 0 0,-1 0 0,1 0 1,-1 0-1,1 0 0,0 0 1,-1 0-1,1 0 0,-1 0 0,1 0 1,-1 0-1,1 0 0,0 0 0,-1 0 1,1 0-1,-1 0 0,1 0 0,-1-1 1,1 1-1,0 0 0,-1 0 1,1-1-1,-1 1 248,-4-4-6838</inkml:trace>
  <inkml:trace contextRef="#ctx0" brushRef="#br0" timeOffset="3.64">10607 5431 10757,'1'-2'2769,"-5"1"-1168,2 0 1248,1 1-2160,-3 0-273,4-1-16,-2 1-96,0-1-96,0 1-128,1 2-224,-1-1-112,1 1-1649,1 0-976,-1 3 784,1 1-2401,-2 1-3794</inkml:trace>
  <inkml:trace contextRef="#ctx0" brushRef="#br0" timeOffset="3.64">10653 5665 8948,'-6'8'2641,"0"-1"-1488,3-2 1104,-3 1-1649,2-4-640,-1 3-176,3 2-384,-2 0-1633,2 0 960,-1 6-1504,0-1-5747</inkml:trace>
  <inkml:trace contextRef="#ctx0" brushRef="#br0" timeOffset="3.64">10613 5933 4290,'-3'7'3458,"-2"-2"-1890,1-3 321,1 0-144,1-2-1633,2-2-992,0 1-913,0-1-80,-1-2-32,-2 1-2321,0 0 1841</inkml:trace>
  <inkml:trace contextRef="#ctx0" brushRef="#br0" timeOffset="3.64">13225 158 544,'-2'-6'689,"2"1"-129,0 4-96,0-2-80,-1 0-80,2 2-112,-1-4-112,1 6-80,0 1-16,0-2 0,3 4 0,1-2-48,1 3-48,0-5-336,-1-1 192,1-3-288,-4 1-1201</inkml:trace>
  <inkml:trace contextRef="#ctx0" brushRef="#br0" timeOffset="3.64">13365 105 2897,'0'0'277,"0"0"0,0-1 1,0 1-1,-1 0 0,1-1 0,0 1 0,0 0 0,0-1 0,0 1 0,0 0 0,-1-1 0,1 1 0,0 0 0,0-1 1,0 1-1,0 0 0,0-1 0,0 1 0,0 0 0,0-1 0,0 1 0,0 0 0,1-1 0,-1 1 0,0 0 0,0-1 1,0 1-1,0 0 0,0 0 0,1-1 0,-1 1-277,0-1 200,0 1 1,1-1 0,-1 1-1,0-1 1,0 1 0,0-1-1,1 1 1,-1-1-1,0 0 1,0 1 0,0-1-1,0 1 1,0-1 0,0 1-1,0-1 1,0 1-1,-1-1-200,1 1 50,0 0 0,0-1-1,0 1 1,-1 0 0,1 0-1,0 0 1,0 0 0,-1 0-1,1 0 1,0 0 0,0 0-1,-1 0 1,1 0 0,0 0-1,0 0 1,-1 0 0,1 0-1,0 0 1,0 0 0,-1 0-1,1 0 1,0 0 0,0 0-1,-1 0 1,1 0 0,0 0-1,0 1 1,0-1 0,-1 0-1,1 0 1,0 0 0,0 0-1,0 1 1,-1-1-50,-7 6 488,-3 6-22,1 0 0,1 1-1,-8 13-465,6-10 198,0 1 0,-3 0-198,6-6 38,1 0 1,0 0-1,1 0 0,0 1 0,0 0 0,1 1 0,1-1 0,0 1 1,1-1-1,0 1 0,1 0 0,0 0 0,1 1 0,1-1 0,0 0 0,1 0 1,1 6-39,-2-15 5,1 0 1,0 0-1,0 0 1,0-1 0,1 1-1,-1 0 1,1 0-1,0-1 1,0 1 0,0-1-1,1 0 1,-1 1-1,1-1 1,0 0 0,0-1-1,0 1 1,0 0-1,0-1 1,0 0-1,1 1 1,-1-1 0,1-1-1,0 1 1,-1 0-1,1-1 1,0 0 0,0 0-1,0 0 1,0 0-1,0-1 1,0 0-6,5 1 17,1-1 0,-1 0 0,0 0 0,0-1-1,1 0 1,-1-1 0,0 0 0,0 0 0,0-1 0,-1 0 0,1-1 0,-1 0 0,1 0 0,-1-1-1,-1 0 1,1 0 0,-1-1 0,0 0 0,0 0 0,0-1 0,1-1-17,2-5 55,-1 0 0,0-1 0,0 1 1,3-11-56,-8 16 40,-1 0 0,0-1 0,-1 1 0,0-1 0,0 0 0,-1 1 0,0-1 0,0 0 0,-1-4-40,0 1 96,-1 0-1,-1 1 0,0-1 1,0 0-1,-1 1 0,-1 0 0,-3-8-95,5 13 68,-1-1 0,-1 1 0,1 0-1,-1 0 1,0 0 0,0 1-1,-1-1 1,0 1 0,0 0 0,0 0-1,0 1 1,-1-1 0,-4-1-68,5 3 7,0 1 1,1 1-1,-1-1 0,0 1 1,0 0-1,-1 0 1,1 0-1,0 1 1,0-1-1,0 1 0,0 1 1,-1-1-1,1 1 1,0 0-1,-4 1-7,5-1-179,0 0-1,0 0 1,0 0 0,1 0-1,-1 1 1,0 0-1,1 0 1,-1 0 0,1 0-1,0 1 1,0-1 0,0 1-1,0 0 1,0 0-1,0 0 1,1 0 0,-1 0-1,1 0 1,0 1 0,0 0 179,-1 12-3593,1-5-2707,1-4-2504</inkml:trace>
  <inkml:trace contextRef="#ctx0" brushRef="#br0" timeOffset="3.64">13417 987 2737,'3'-7'3129,"2"-3"2971,-4 10-6011,-1 0 0,0 0 0,1 0 0,-1 0 0,0 0 1,1 0-1,-1 0 0,0 0 0,1 0 0,-1 0 0,0 0 0,1 0 0,-1 1 0,0-1 0,1 0 0,-1 0 1,0 0-1,0 0 0,1 1 0,-1-1 0,0 0 0,0 0 0,1 1 0,-1-1 0,0 0 0,0 0 0,1 1 1,-1-1-1,0 0 0,0 1 0,0-1 0,0 0 0,0 0 0,0 1 0,1-1-89,0 3 168,0-1 0,0 1 0,-1-1 0,1 1 0,0-1 0,-1 1 0,0-1 0,1 1-1,-1 0 1,0-1 0,-1 2-168,2 11 378,3 22-36,-2 1-1,-1-1 0,-3 18-341,-4 9 137,-9 37-137,12-82-13,0-9-151,2 1-1,-1 0 1,1-1 0,1 10 164,0-17 245,2 10-4101,2-11-105,3-6-344,-4-1-1618</inkml:trace>
  <inkml:trace contextRef="#ctx0" brushRef="#br0" timeOffset="3.64">13188 1851 6899,'0'0'276,"0"-1"0,0 1 0,0 0 0,0-1 0,0 1 0,-1-1 0,1 1 0,0 0 0,0-1 0,0 1 0,0 0 0,0-1 0,0 1 0,0-1 0,1 1 0,-1 0 0,0-1 0,0 1 0,0 0 0,0-1 0,0 1 0,1 0 0,-1-1 0,0 1 0,0 0 0,0-1 0,1 1 0,-1 0 0,0-1-276,10-11 1153,-6 8-279,1-3-604,0 1 0,1 0 0,0 0 0,0 1-1,0-1 1,1 1 0,0 0 0,0 1 0,0 0-1,7-3-269,-11 5 11,0 1-1,1 0 1,-1 0 0,0 0-1,1 0 1,-1 1-1,0 0 1,1-1-1,-1 1 1,0 0-1,1 0 1,-1 1-1,1-1 1,-1 1 0,0 0-1,1 0 1,-1 0-1,0 0 1,0 0-1,0 1 1,0-1-1,0 1 1,0 0-1,0 0 1,-1 0 0,1 0-1,1 2-10,1 1 6,-1 0 0,0 0 0,0 1 1,0-1-1,0 1 0,-1 0 0,0 0 0,0 0 0,-1 0 0,1 1 0,-1-1 1,-1 0-1,2 7-6,-3-8 11,1 1 0,-1-1 1,0 1-1,-1-1 0,1 0 1,-1 1-1,0-1 0,0 0 1,-1 1-1,1-1 0,-1 0 1,0 0-1,-1 0 0,1 0 1,-1-1-1,0 1 0,-1 0-11,-2 3 35,-1 1 0,0-1 0,-1-1 0,0 1-1,0-2 1,-1 1 0,1-1 0,-1 0 0,-1-1 0,1 0-1,-1 0 1,0-1 0,0 0 0,0-1 0,-1 0 0,1-1-1,-1 0 1,-1 0-35,-8-4 232,20 2-223,0 0 0,-1 0 0,1 0 0,0 0 0,-1 0 0,1 0 0,0-1 0,0 1 0,-1 0 0,1 0 0,0 0 0,-1 0 0,1 0 0,0-1 0,0 1 0,0 0 0,-1 0 0,1 0-1,0-1 1,0 1 0,0 0 0,-1 0 0,1-1 0,0 1 0,0 0 0,0-1 0,0 1 0,0 0 0,0 0 0,-1-1 0,1 1 0,0 0 0,0-1 0,0 1 0,0 0 0,0 0 0,0-1 0,0 1 0,0 0 0,0-1 0,1 1 0,-1 0 0,0-1 0,0 1 0,0 0 0,0 0 0,0-1 0,0 1 0,1 0 0,-1 0 0,0-1 0,0 1 0,0 0 0,1 0 0,-1-1 0,0 1 0,0 0-1,1 0-7,1-2 44,1 1 0,-1 0 0,1 0 0,-1 0 0,1 0 0,0 0 0,-1 0 0,1 1 0,0-1 1,0 1-1,-1 0 0,1 0 0,0 0 0,2 0-45,1 0 70,26 0 205,0 2-1,-1 1 1,2 1-275,7 1 139,22 0-139,-56-5-61,50 2-1679,-19 1-7234,-31-2 3283,-3 0-1072</inkml:trace>
  <inkml:trace contextRef="#ctx0" brushRef="#br0" timeOffset="3.64">13299 2499 10085,'-2'1'2593,"-1"2"-1008,0 2 1088,-1 0-1953,2 0-400,1 0 32,-1 2-63,0-2-257,1 4-273,-1 0-2432,3 1 1473,-2 2-1682,-1 0-8771</inkml:trace>
  <inkml:trace contextRef="#ctx0" brushRef="#br0" timeOffset="3.64">13293 2827 4258,'0'5'5474,"-2"-4"-2544,1 1-33,1 2-1824,-1-2 1824,1 2-2449,1 0-400,0-2-240,1 2-2705,-2 1 1568,-2 2-1776,2-2-9397</inkml:trace>
  <inkml:trace contextRef="#ctx0" brushRef="#br0" timeOffset="3.64">13289 3062 15063,'-4'0'0,"2"0"-8020,-1 4 9333,1-2 3041,0 1-1777,1 1 512,2-1-2896,0 2 2800,1 0-3169,-1 2-112,-1 4-2818,-1 3 1618,-1-1-1650,-2 1-10228</inkml:trace>
  <inkml:trace contextRef="#ctx0" brushRef="#br0" timeOffset="3.64">10187 3511 5859,'-5'18'5107,"5"13"-4134,0-16-445,3 174 1153,-1-93-1497,3 58-779,3-53-3687,-7-80 1062,-1-10-3015</inkml:trace>
  <inkml:trace contextRef="#ctx0" brushRef="#br0" timeOffset="3.64">10258 3544 7299,'12'-10'1733,"-1"0"-1,2 1 1,2-1-1733,4-2 1668,20-7-1668,2 1 383,41-10-383,-60 21 30,-1 2 1,1 0-1,0 1 0,0 2 1,0 0-1,1 1 0,-1 1 1,20 3-31,-34-1 1,0 0 1,0 0-1,0 0 0,0 1 1,0 0-1,-1 0 0,1 1 1,-1 0-1,0 1 1,5 4-2,-2-2 4,-1 2 1,0-1 0,0 2 0,-1-1 0,0 1 0,6 10-5,-1 3 11,-1 0 1,-1 1-1,-1 0 1,-1 1-1,-1 0 1,2 18-12,-4-19-11,-2 1 1,-1 0-1,0 0 1,-2 17 10,-1-30-11,-1-1 0,0 1 1,-1 0-1,0-1 0,-1 0 0,0 1 1,-1-1-1,0 0 0,-1-1 0,0 1 1,-1 0 10,2-5 21,0-1 0,-1 0 0,1 0 0,-1 0 0,0 0 0,-1-1 0,1 0 0,-1 0 0,0-1 0,1 1 0,-2-1 0,1 0 0,0-1 0,0 0 0,-1 0 0,-1 0-21,-18 4 389,0-1 1,-1-1-1,-12-1-389,30-2 102,-190 10 1548,79-4-1318,92-4-313,-5 0-2276,31-4-1038,2 1-9503</inkml:trace>
  <inkml:trace contextRef="#ctx0" brushRef="#br0" timeOffset="3.64">10179 2382 4098,'1'0'304,"-1"0"0,1 0 0,-1 0 0,1 0 0,-1 0 0,1 0-1,-1 0 1,0 0 0,1 0 0,-1 0 0,1 0 0,-1 1 0,1-1 0,-1 0 0,1 0 0,-1 0 0,0 1 0,1-1 0,-1 0 0,1 0 0,-1 1 0,0-1-1,1 0-303,5 13 2209,1 18-2412,-6-26 857,7 64 375,-4 1 0,-3 38-1029,1 11 47,-1-78-364,1 34-1396,0-65-595,-1 0 0,1 1 0,2 3 2308,-4-12-6899</inkml:trace>
  <inkml:trace contextRef="#ctx0" brushRef="#br0" timeOffset="3.64">10194 2387 6195,'3'1'609,"-1"0"1,0-1 0,1 1-1,-1-1 1,0 1-1,1-1 1,-1 0-1,0 0 1,1 0 0,1-1-610,28-5 848,-23 5-479,102-27 1288,-60 15-932,51-8-725,-53 15 53,-1 1 1,1 3-1,0 1 0,29 5-53,-68-3 3,-1 1-1,0 0 0,0 0 1,0 0-1,-1 1 0,1 1 1,3 1-3,-8-3 0,0 1 1,-1-1 0,1 1 0,0 0 0,-1 0 0,0 0 0,1 0 0,-1 0-1,-1 1 1,1 0 0,0-1 0,-1 1 0,0 0 0,0 0 0,2 5-1,1 5 3,-1 1 1,0 0-1,-2 0 0,1 0 1,-1 8-4,0 79 41,-2-80-33,0-13-2,1 52 87,-4-1 1,-7 43-94,9-98 21,0 0 1,0 0 0,0 0 0,-1 0 0,0 0 0,0-1 0,0 1 0,-1 0 0,1-1 0,-1 0 0,0 1-1,0-1 1,-1-1 0,1 1 0,-3 2-22,1-2 38,-1-1 0,0 1 0,1-1 0,-1 0 0,-1 0 0,1 0 0,0-1 0,-1 0 0,1 0 0,-1-1 1,-4 1-39,-117 13 1796,-6-6-1796,53-4 477,50-2-518,0-2 1,0-2-1,1 0 1,-1-2-1,0-2 1,-6-2 40,30 6-1190,-9-4-5010,15 4-5579</inkml:trace>
  <inkml:trace contextRef="#ctx0" brushRef="#br0" timeOffset="3.64">10211 1144 2113,'1'0'141,"-1"0"0,0 0 0,0 0-1,0 0 1,1 0 0,-1 0 0,0 0 0,0 0 0,0 0 0,0 0 0,1 0 0,-1 0-1,0 0 1,0 0 0,0 0 0,1 0 0,-1 0 0,0 0 0,0 1 0,0-1-1,0 0 1,0 0 0,1 0 0,-1 0 0,0 0 0,0 0 0,0 1 0,0-1 0,0 0-1,0 0 1,0 0 0,0 0 0,1 1 0,-1-1 0,0 0 0,0 0 0,0 0-1,0 0 1,0 1 0,0-1 0,0 0 0,0 0 0,0 0 0,0 1 0,0-1 0,0 0-1,0 0 1,0 0 0,0 0 0,0 1 0,-1-1-141,2 15 557,-1-11 316,-2 104 2622,-10 64-3495,1-45 338,10-110-483,-3 83 592,5-82-1488,0-1 0,1 1-1,0-1 1,4 12 1041,-4-25-626,0 0-480,-2-1-2476,0-3-1802</inkml:trace>
  <inkml:trace contextRef="#ctx0" brushRef="#br0" timeOffset="3.64">10279 1129 6803,'5'-4'512,"1"0"0,-1 0 1,1 1-1,0 0 0,0 0 0,0 1 0,0-1 0,1 1 1,-1 1-1,6-2-512,13-1 547,0 1 0,3 1-547,-25 2 80,43-3 353,29-2 444,11 3-877,-62 2 48,0 2 0,0 1 0,0 1 0,0 0 0,15 7-48,-32-9 5,1 1 0,-1 0 0,0 1 0,0-1 0,0 1 0,0 1 0,-1-1-1,0 1 1,0 0 0,0 1 0,0-1 0,-1 1 0,2 4-5,-1-2 25,-1 1 1,0 0-1,0 0 0,-1 0 1,0 0-1,-1 1 1,0 0-1,0 0 0,-1 0 1,0 2-26,3 41 164,-2-1 1,-4 48-165,0-37 220,6 46-220,-2-79 19,0-15 4,-2-1-1,0 1 0,0 0 1,-1 0-1,-2 12-22,1-24 12,0 0 0,0 0 0,0 0 0,0 0 0,0 0 0,-1 0 1,1-1-1,-1 1 0,1 0 0,-1-1 0,0 1 0,0-1 0,-1 0 0,1 1 0,0-1 0,-1 0 0,1-1 0,-1 1 0,0 0 0,1-1 0,-1 1 0,0-1 0,0 0 0,-1 1-12,-9 1 107,0 0-1,0 0 0,0-1 0,-1-1 0,-3 0-106,-13 2 218,-68 5 1609,-70-4-1827,95-5 303,0-4 0,-15-4-303,69 4-387,10 1-2189,9 4 2332,0 0 0,0-1 0,-1 1 0,1 0 0,0 0 0,0 0 0,0 0 0,0 0 0,0-1 0,-1 1 0,1 0 0,0 0 0,0 0 0,0-1 0,0 1 0,0 0 0,0 0 0,0 0 1,0-1-1,0 1 0,0 0 0,0 0 0,0 0 0,0-1 0,0 1 0,0 0 0,0 0 0,0-1 0,0 1 0,0 0 244,1-2-8836</inkml:trace>
  <inkml:trace contextRef="#ctx0" brushRef="#br0" timeOffset="3.64">10242 94 2545,'2'4'462,"-1"0"0,1 0 0,-1 0 0,0 0-1,0 0 1,0 0 0,0 0 0,-1 3-462,1 36 1670,-1-33-1262,-24 370 3625,9-189-11595,13-166 2773</inkml:trace>
  <inkml:trace contextRef="#ctx0" brushRef="#br0" timeOffset="3.64">10287 65 5410,'64'-21'4511,"-32"11"-3924,0 0 0,1 2 1,2 2-588,9 0 97,-1 3 0,1 2 0,0 2 0,0 2 1,0 1-1,-1 2 0,31 10-97,-63-14 28,0 2 0,-1-1 0,1 1 0,-1 1 0,1 0-1,-2 0 1,6 4-28,-9-5 39,-1 1 0,0-1 0,0 1 0,0 0 0,-1 1 0,1-1 0,-1 1 0,0 0 0,-1 0 0,0 0 0,0 0 0,0 0 0,-1 1-39,5 12 145,-2 0 1,0 0 0,-2 1 0,2 15-146,1 82 394,-4-64-272,4 37 52,1 73 236,-7-159-360,0 0-1,0 0 1,0-1 0,-1 1-1,0 0 1,0 0 0,0 0-1,-1 2-49,1-4 22,1-1 0,-1 1 1,0-1-1,0 0 0,0 1 0,0-1 0,-1 0 0,1 0 0,0 0 0,0 0 1,-1 0-1,1 0 0,-1 0 0,1 0 0,-1 0 0,1-1 0,-1 1 0,1-1 1,-1 1-1,0-1 0,0 1-22,-53 8 593,-48 1-593,73-7 162,-83 3 1283,-19-6-1445,-64 3 588,183-2-694,-5-1-449,-1 2 1,1 0 0,-16 5 554,34-7-239,-1 0 0,0 0 0,1 0 1,-1 1-1,1-1 0,0 0 0,-1 1 0,1-1 0,-1 0 1,1 1-1,-1-1 0,1 1 0,0-1 0,-1 0 0,1 1 1,0-1-1,-1 1 0,1-1 0,0 1 0,0-1 1,0 1-1,-1-1 0,1 1 0,0 0 0,0-1 0,0 1 1,0-1-1,0 1 0,0-1 0,0 1 0,0-1 0,0 1 1,0 0-1,0-1 0,1 1 0,-1-1 0,0 1 0,0-1 1,0 1-1,1-1 0,-1 1 0,0-1 0,1 1 0,-1-1 1,0 0-1,1 1 0,-1-1 0,0 1 0,1-1 0,0 0 239,4 2-4687</inkml:trace>
  <inkml:trace contextRef="#ctx0" brushRef="#br0" timeOffset="3.64">10368 1674 8756,'-1'4'4690,"7"-4"-2679,11-4-1444,-13 3-240,66-18 229,-1-3 0,-1-3-1,-2-3 1,7-6-556,-63 29 40,-8 5-16,0-1 0,0 0 1,0 0-1,0 0 0,0 0 0,0-1 1,0 1-1,0-1 0,0 1 1,0-1-25,-27 7 480,-4 4-362,0 2-1,0 1 1,0 2-118,-82 44 260,100-52-217,-10 6 29,6-5 8,0 2 1,0-1 0,1 2-1,1 0 1,-6 5-81,54-27-200,15-8 183,12-5 14,-54 21 21,0 0-1,-1-1 0,1 0 0,-1 0 0,0-1 0,1 0-17,-7 5 10,0 0 0,-1 1 1,1-1-1,0 0 1,0 1-1,-1-1 1,1 0-1,-1 0 0,1 0 1,-1 0-1,1 1 1,-1-1-1,0 0 1,1 0-1,-1 0 0,0 0 1,1 0-1,-1 0 1,0 0-1,0 0 0,0-1-10,-1 2 6,1 0 0,0-1 0,-1 1 0,1 0 0,0 0 0,-1 0 0,1 0 0,-1 0 0,1 0 0,0 0 0,-1 0 0,1 0 0,0 0 0,-1 0 0,1 0 0,-1 0 0,1 0 0,0 0 0,-1 1 0,1-1-6,-3 1 22,-19 3-6,1 0 0,0 2 0,0 1 0,1 1 0,-6 3-16,-97 52-62,112-57 60,3-1-16,-26 15-10,32-18 10,0-1 0,0 0 0,0 1 0,1 0 0,-1-1 0,1 1 0,-1 0 1,1 0-1,0 0 0,-1 0 0,1 0 0,0 0 0,0 0 0,1 0 0,-1 0 18,1-1-25,0-1 0,0 0 0,0 0 0,0 1 0,-1-1 1,1 0-1,0 1 0,1-1 0,-1 0 0,0 1 0,0-1 0,0 0 0,0 1 0,0-1 0,0 0 0,0 0 0,0 1 1,0-1-1,1 0 0,-1 0 0,0 1 0,0-1 0,0 0 0,1 0 0,-1 1 0,0-1 0,0 0 0,1 0 0,-1 0 0,0 0 1,0 1 24,13 1-1676,14-5-1164,1-6-1511,3-5-6422</inkml:trace>
  <inkml:trace contextRef="#ctx0" brushRef="#br0" timeOffset="3.64">10560 2530 5891,'1'1'515,"0"0"1,0 0 0,0 0-1,-1 0 1,1 0 0,-1 1 0,1-1-1,-1 0 1,1 0 0,-1 1-1,1-1 1,-1 0-516,1 28 1226,-1-18-466,-1 11-263,-1 1 0,-1-1 0,-1 0 0,0 0 1,-4 4-498,1 3 308,1 1 1,-1 14-309,7-42-67,2-4 7,3-11-42,7-18-48,11-50-185,-3-9 335,17-60 554,-37 149-513,0 0 0,0 1 0,0-1 0,0 0-1,0 0 1,1 1 0,-1-1 0,0 0 0,1 1 0,-1-1 0,1 1 0,-1-1 0,0 0 0,1 1 0,-1-1 0,1 1-41,-1 0 25,1 0 0,-1 1 0,1-1 1,-1 1-1,0-1 0,1 1 0,-1-1 1,0 1-1,1-1 0,-1 1 0,0-1 0,0 1 1,1-1-1,-1 1 0,0-1 0,0 1 0,0-1 1,0 1-1,0 0 0,0-1 0,0 1-25,3 15 97,-1 0-1,-1 1 0,0-1 1,-2 0-1,0 11-96,-6 25 104,-2 5-104,6-44 23,0 21 32,3-27-880,0 1 1,-1-1 0,0 0 0,0 1 0,-2 2 824,-1-4-3938,-1-4-6859</inkml:trace>
  <inkml:trace contextRef="#ctx0" brushRef="#br0" timeOffset="3.64">10603 275 4738,'-2'-1'342,"0"1"0,0 0 0,0 0 0,0 1 0,0-1 0,1 0-1,-1 1 1,0-1 0,0 1 0,0-1 0,1 1 0,-1 0 0,0 0 0,1 0 0,-1 0-1,1 0 1,-1 0 0,1 0 0,-1 0 0,1 1-342,-9 6 1034,5-4-650,0 0 0,0 0 1,1 1-1,0-1 0,-4 6-384,7-9 22,1 0 1,-1-1-1,1 1 0,-1 0 0,1 0 0,0 0 1,-1-1-1,1 1 0,0 0 0,-1 0 0,1 0 1,0 0-1,0 0 0,0 0 0,0 0 0,0 0 1,0 0-1,0-1 0,0 1 0,1 0 1,-1 0-1,0 0 0,0 0 0,1 0 0,-1 0 1,0-1-1,1 1 0,-1 0 0,1 0 0,0-1 1,-1 1-1,1 0 0,-1 0 0,1-1 0,0 1 1,-1-1-1,1 1 0,0-1 0,0 1 1,0-1-1,0 1-22,3 1 21,0 0-1,0-1 1,0 1 0,0-1 0,0 0 0,1 0 0,-1 0 0,0 0-1,1-1 1,-1 0 0,0 0 0,1 0 0,-1 0 0,0-1 0,1 0-1,-1 0 1,3-1-21,4-1 49,0-1-1,-1-1 1,1 1-1,-1-2 1,0 1-1,1-2-48,-2 1 67,0-1 0,0 0 0,0 0 0,-1-1 0,0 0 0,1-2-67,-7 7 69,1 0 1,-1 1 0,0-1-1,-1 0 1,1 0 0,0 0-1,-1 0 1,0-1 0,1 1-1,-1 0 1,-1-1 0,1 1-1,0 0 1,-1-1 0,0 1-1,1-1 1,-2 1 0,1-1 0,0 1-1,-1 0 1,1-1 0,-1 0-70,0 3 39,1-1-1,-1 1 1,1 0 0,-1 0 0,0-1 0,0 1 0,1 0 0,-1 0 0,0 0 0,0 0 0,0 0 0,0 0 0,0 0 0,-1 1 0,1-1 0,0 0 0,0 1 0,-1-1-39,-1 0 47,0 0-1,0 0 1,0 0 0,0 0 0,-1 1 0,1-1 0,0 1 0,-1 0-47,-8 0 86,0 1-1,1 0 1,-13 4-86,23-5 6,-8 2-13,1 0 1,-1 1 0,0 1-1,1-1 1,-4 3 6,7-3-121,1-1 0,-1 1 0,1 0 0,0 0 1,0 0-1,0 1 0,1-1 0,-1 1 0,1 0 0,-1 1 121,2-1-756,0 0 0,0 0 0,1 0 0,0 0 0,-1 0 0,2 0 0,-1 0 0,0 0 0,1 0 0,0 1 0,0-1 0,0 0 0,0 0 0,1 0 0,-1 0 0,2 2 756,5 14-6024</inkml:trace>
  <inkml:trace contextRef="#ctx0" brushRef="#br0" timeOffset="3.64">10573 3936 1649,'-10'5'6730,"-2"1"754,2-5-5595,9-1-1807,-1 0 1,0 0-1,1 0 0,-1 1 1,1-1-1,-1 1 0,1-1 0,-1 1 1,1 0-1,-1-1 0,1 1 1,0 0-1,-1 0 0,1 0 0,0 0 1,0 0-1,0 0 0,0 0 1,0 1-1,0-1 0,0 0 1,0 1-1,0-1 0,0 0 0,1 1 1,-1-1-1,0 2-82,-2 5 43,0 0 1,0 0-1,1 0 1,-1 6-44,1-1-13,0 1 0,1-1 0,0 1 1,1 4 12,0-14-14,0 1 1,1-1-1,-1 0 1,1 1-1,0-1 1,0 0-1,1 0 1,-1 0-1,1 0 1,0 0-1,0 0 1,0 0-1,0 0 1,1-1-1,1 2 14,-2-3-15,0 0 0,1-1 0,-1 0 0,0 1 0,1-1 0,-1 0-1,1 0 1,-1 0 0,1-1 0,0 1 0,-1 0 0,1-1-1,0 0 1,0 0 0,-1 0 0,1 0 0,2 0 15,2-1-27,-1 0 1,1 0 0,-1 0-1,1-1 1,-1 0-1,5-3 27,-4 2-12,-1 0-1,0-1 0,-1 0 0,1 0 1,-1-1-1,1 1 0,-1-1 0,-1 0 0,1-1 1,-1 1-1,0-1 0,0 0 0,-1 0 1,2-4 12,-1 2-30,0 0 0,-1 0-1,-1 0 1,1-1 0,-1 1 0,-1-1 0,0 1 0,0-1 0,0 0 0,-1 0 0,-1-3 30,1 10-11,0 0 0,0 0 1,-1 0-1,1 0 0,-1 0 0,1 0 1,-1 1-1,0-1 0,1 0 0,-1 0 1,0 1-1,0-1 0,-1 0 0,1 1 1,0-1-1,0 1 0,-1 0 1,1-1-1,-1 1 0,0-1 11,0 1-18,-1 0 1,0-1-1,1 1 1,-1 0-1,0 1 0,0-1 1,0 0-1,0 1 0,0-1 1,0 1-1,0 0 1,-1 0 17,-6 1-36,0 0 0,1 1 0,-1 0 0,1 0 0,-1 1 0,1 0 0,-7 4 36,-16 12 280,30-18-723,0 1 0,-1 0 0,1 0 0,0 0 1,0 1-1,0-1 0,0 0 0,1 1 0,-1-1 0,0 1 1,1 0 442,-1 6-13700</inkml:trace>
  <inkml:trace contextRef="#ctx0" brushRef="#br0" timeOffset="3.64">11044 514 2401,'37'35'8193,"-5"5"-5957,26 46-4585,-29-41 2990,275 447-154,-16 12-94,-280-490-387,40 72 42,278 459 174,-289-490-210,95 135 43,-75-114 22,30 27-77,22 24-18,-79-88-189,-2 1-1,10 20 208,2 10-640,31 36 640,-68-100-56,4 3-101,0 1 1,1-1 0,0 0 0,0-1-1,9 8 157,-16-16-55,-1 0 0,0 0 0,0 0 0,0 1 0,0-1 0,0 0 0,0 0 0,0 0 0,0 0-1,1 0 1,-1 0 0,0 0 0,0 0 0,0 0 0,0 1 0,0-1 0,0 0 0,1 0-1,-1 0 1,0 0 0,0 0 0,0 0 0,0 0 0,0 0 0,1 0 0,-1 0 0,0 0-1,0 0 1,0 0 0,0 0 0,0 0 0,1 0 0,-1 0 0,0-1 0,0 1 0,0 0-1,0 0 1,0 0 0,1 0 0,-1 0 0,0 0 0,0 0 0,0 0 0,0 0 0,0-1 55,-1-7-3881,-3-4-270</inkml:trace>
  <inkml:trace contextRef="#ctx0" brushRef="#br0" timeOffset="3.64">10826 2664 2033,'0'0'87,"-1"-1"-1,1 1 1,0 0-1,-1 0 1,1-1 0,0 1-1,0 0 1,-1-1 0,1 1-1,0 0 1,0-1 0,-1 1-1,1 0 1,0-1-1,0 1 1,0-1 0,0 1-1,0 0 1,0-1 0,0 1-1,-1-1 1,1 1 0,0 0-1,0-1 1,1 1-1,-1-1-86,0 1 91,0-1-1,1 1 0,-1 0 0,0 0 0,1-1 0,-1 1 0,0 0 0,1 0 0,-1-1 0,1 1 0,-1 0 0,0 0 0,1 0 0,-1 0 0,1-1 0,-1 1 0,1 0 1,-1 0-1,1 0-90,25 1 1802,-25-1-1752,15 2 568,0 1 0,-1 1 0,1 0 0,-1 1 0,9 4-618,74 37 1654,-64-28-1150,585 301 2780,-263-138-2966,-189-99-239,130 59 50,-196-99-55,107 30-74,-174-63-26,109 35-56,-99-29-535,-1 2 0,9 7 617,-50-23-135,1 0-1,0 1 1,0 0-1,-1-1 1,1 1-1,-1 0 1,1 1-1,-1-1 1,2 2 135,3 9-4319,-2-5-324,-3-1-815</inkml:trace>
  <inkml:trace contextRef="#ctx0" brushRef="#br0" timeOffset="3.64">11023 5512 3153,'3'-1'560,"0"0"0,0 0 0,0 0-1,0 0 1,-1-1 0,1 1-1,1-2-559,3-3 251,0 1-1,-1-2 0,4-3-250,9-10 88,121-103 357,180-167-265,-11 11-167,-137 127-16,-67 59-10,77-70-6,-31 24 1,126-121-2949,-182 172-544,-52 47 1494</inkml:trace>
  <inkml:trace contextRef="#ctx0" brushRef="#br0" timeOffset="3.64">10189 4662 400,'0'-1'237,"0"1"0,0-1 0,0 1-1,0-1 1,0 1 0,0-1 0,1 1 0,-1-1 0,0 1-1,0-1 1,0 1 0,1-1 0,-1 1 0,0 0 0,1-1-1,-1 1 1,0 0 0,1-1 0,-1 1 0,0-1-1,1 1 1,-1 0 0,1 0 0,-1-1 0,0 1 0,1 0-1,-1 0 1,1 0 0,-1-1 0,1 1 0,-1 0 0,1 0-1,-1 0 1,1 0 0,-1 0 0,1 0 0,-1 0 0,1 0-1,-1 0 1,1 0-237,0 0 110,0 0-1,0 1 0,1-1 1,-1 0-1,0 0 1,0 1-1,0-1 1,0 1-1,0-1 0,0 1 1,0-1-1,0 1 1,0-1-1,0 1 0,0 0 1,0 0-1,-1-1 1,1 1-110,2 4 147,-1 0 1,1 0-1,-1 0 0,0 0 1,-1 0-1,1 0 1,-1 1-1,0-1 0,0 1 1,-1 0-148,2 16 340,-3 20-340,1-20 117,-3 70-1785,-9 31 1668,9-88-2499,3-32 1738,-1 0 1,1-1-1,-1 1 0,1 0 0,-1 0 1,0 0-1,0 0 761,-1-2-4282</inkml:trace>
  <inkml:trace contextRef="#ctx0" brushRef="#br0" timeOffset="3.64">10231 4680 3410,'1'-7'1213,"-1"5"-877,0 1-1,1-1 1,-1 0 0,0 0-1,1 1 1,-1-1 0,1 0-1,-1 1 1,1-1 0,0 1-1,0-1 1,0 1 0,0-1 0,0 1-1,0-1 1,1 0-336,7-5 739,0 1 1,0-1-1,1 2 1,-1-1-1,1 1 1,9-3-740,18-8 387,1 1 0,0 2 1,1 2-1,1 1-387,-26 7 16,1 1-1,-1 0 1,1 1 0,-1 0-1,1 2 1,0 0-1,-1 0 1,1 1 0,-1 1-1,0 0 1,0 1-1,13 6-15,-21-7 5,0 0-1,0 1 0,-1 0 0,1 0 0,-1 0 1,0 1-1,0-1 0,-1 1 0,1 1 0,-1-1 0,0 0 1,0 1-1,-1 0 0,0 0 0,0 0 0,0 0 1,0 3-5,5 16 29,-1 0 0,-1 0 0,2 22-29,-7-42 4,9 76 286,-1 53-290,-9-130 12,1 1 17,-1 0 1,0 0 0,-1 0 0,1 0 0,-1 0 0,0 0 0,0 1-30,0-4 15,1 0 1,-1-1 0,0 1 0,0 0 0,0-1 0,0 1-1,0-1 1,-1 1 0,1-1 0,0 0 0,-1 1 0,1-1-1,-1 0 1,1 0 0,-1 0 0,1 0 0,-1 0 0,0 0-1,1 0 1,-2-1-16,-15 7 86,0-2-1,-1-1 1,0 0 0,0-1-1,-5-1-85,-98 3 246,83-4-181,-166 6 173,205-7-246,-9 1-9,9-1 13,-1 0 0,1 0 0,0 0 0,0 0 0,0 0 0,0 0 0,0 0 1,0 0-1,-1 0 0,1 0 0,0 0 0,0 0 0,0 0 0,0 0 1,0 0-1,0 0 0,-1 0 0,1 0 0,0 0 0,0 0 0,0 0 0,0 1 1,0-1-1,0 0 0,0 0 0,0 0 0,-1 0 0,1 0 0,0 0 0,0 0 1,0 0-1,0 0 0,0 1 0,0-1 0,0 0 0,0 0 0,0 0 0,0 0 1,0 0-1,0 0 0,0 0 0,0 1 0,0-1 0,0 0 0,0 0 1,0 0-1,0 0 0,0 0 0,0 0 0,0 1 0,0-1 0,0 0 0,0 0 1,0 0-1,0 0 0,0 0 0,0 0 0,0 1 0,0-1 4,1 0-16,1 0-1,-1 1 1,0-1 0,0 0-1,0 0 1,1 0 0,-1 0-1,0 0 1,0 0-1,0 0 1,1-1 0,-1 1-1,0 0 1,0-1-1,0 1 1,0-1 0,1 1 16,4-2-39,10-2-312,1 1 1,-1 1 0,0 0-1,1 1 351,-4 1-2052,1 0 0,-1 2 0,1-1 2052,6 3-10005</inkml:trace>
  <inkml:trace contextRef="#ctx0" brushRef="#br0" timeOffset="3.64">653 1809 3826,'-2'1'213,"1"-1"0,0 1 0,-1-1 0,1 1 0,0 0 1,0 0-1,-1-1 0,1 1 0,0 0 0,0 0 0,0 0 0,0 0 0,0 1 1,0-1-1,0 0 0,1 0 0,-1 0 0,0 1 0,1-1 0,-1 0 0,1 1 1,-1-1-1,1 1 0,0-1 0,-1 1 0,1-1-213,-1 8 210,-1 0 0,2 1 0,-1 7-210,1-7 69,3 354 2936,1-173-2430,-3-169-557,0 72-468,12 85 450,-12-171-141,0 0-463,0 0 0,0 0 1,1 0-1,0 0 0,1 0 0,-1-1 1,5 7 603,0-7-3090,0-6-2667</inkml:trace>
  <inkml:trace contextRef="#ctx0" brushRef="#br0" timeOffset="3.64">664 2020 5106,'1'0'333,"0"-1"0,1 1 0,-1-1 0,0 1 0,1-1 0,-1 0 0,0 0 0,0 1 0,0-1 0,0 0 0,1-1-333,6-3 587,27-12-324,1 2 0,0 1 0,0 2 0,1 1 0,1 3 0,0 0 0,0 3 0,0 1-1,1 2 1,-1 1 0,10 3-263,-37-2 85,1 2-1,-1-1 1,0 1-1,1 1 0,-1 0 1,8 4-85,-12-4 61,1 1 0,0 0 0,-1 1 0,0-1 0,0 1 0,-1 1 1,1-1-1,-1 1 0,2 3-61,2 4 91,0 0 1,-1 0-1,-1 1 0,0 0 1,-1 0-1,-1 1 1,0 0-1,-1 0 0,1 4-91,7 33 218,-3 1 0,-1 4-218,-8-47 17,6 36 67,14 112 140,-18-119-111,-1-1-1,-2 0 1,-3 6-113,2-33 55,0 0 1,-1 0 0,0 0 0,-1-1-1,0 1 1,0-1 0,-1 0-1,-1 1-55,2-7 49,1 1-1,-1-1 0,0 0 0,0-1 0,0 1 0,0 0 1,-1-1-1,1 0 0,-1 0 0,0 0 0,0 0 0,0-1 0,0 1 1,0-1-1,-1 0 0,1 0 0,-1-1 0,0 1 0,0-1-48,-23 4 333,0-2 0,0 0 0,0-2 0,-18-2-333,-44 2 423,73 0-363,1 1 0,-1 1 1,1 0-1,-7 3-60,-104 33 272,113-32-357,12-6-404,0 0 1,0 0 0,0 0 0,0 0 0,-1 0-1,1-1 1,0 1 0,0-1 0,-3 1 488,5-1-160,0 0 0,0 0 1,0 0-1,0 0 1,0 0-1,-1 0 0,1 0 1,0 0-1,0 0 1,0 0-1,0 0 1,0 0-1,0 0 0,0-1 1,-1 1-1,1 0 1,0 0-1,0 0 0,0 0 1,0 0-1,0 0 1,0 0-1,0 0 1,0 0-1,0 0 0,0 0 1,-1 0-1,1-1 1,0 1-1,0 0 0,0 0 1,0 0-1,0 0 1,0 0-1,0 0 1,0 0-1,0-1 0,0 1 160,0 0-760,-2-7-6790</inkml:trace>
  <inkml:trace contextRef="#ctx0" brushRef="#br0" timeOffset="155979">21 6461 4946,'-2'-3'507,"0"0"0,0 1 0,0-1-1,0 0 1,0 0 0,1 0 0,-1 0 0,1 0-1,0 0 1,0-1 0,0 1 0,0 0 0,1-1-1,-1-1-506,2 2 164,-1 0 0,0 0-1,1 1 1,0-1-1,0 0 1,0 1-1,0-1 1,0 1-1,0-1 1,1 1 0,-1-1-1,1 1 1,0 0-1,0 0 1,-1-1-1,1 2 1,1-1 0,0-1-164,17-13 361,1 1 0,0 0 0,1 2 0,3-1-361,31-19 359,-55 32-354,4-2 36,0-1 0,0 2 0,0-1-1,0 0 1,1 1 0,-1 0 0,2 0-41,-7 2 4,0 0 1,0 0-1,1 0 1,-1 0-1,0 0 1,1 0-1,-1 0 1,0 0-1,0 0 1,1 0-1,-1 0 1,0 0-1,1 0 1,-1 1-1,0-1 1,0 0-1,1 0 1,-1 0-1,0 0 1,0 0-1,0 1 1,1-1-1,-1 0 1,0 0-1,0 1 1,0-1-1,0 0 1,1 0-1,-1 0 1,0 1-1,0-1 1,0 0-1,0 1 1,0-1-1,0 0 1,0 0-1,0 1 1,0-1-1,0 0 1,0 0-1,0 1 1,0-1-1,0 0 1,0 1-5,-1 15 123,1-16-121,-2 10 64,-1 0 0,0 0 0,-1 0 0,0 0 0,-4 6-66,-29 49 240,26-45-178,6-12-39,-45 75 192,5 3 0,-2 11-215,28-45-50,82-147-446,15-39 496,-70 120 75,0 0 1,2 0-1,-1 0 1,2 1-1,0 1 1,0 0 0,1 0-1,0 1 1,5-2-76,-10 7 131,3-1 207,-8 8-143,-3 7-5,-13 46 151,-9 17-341,8-25 45,11-32-37,-1 0-6,0 0 0,1 1-1,1 0 1,0 0 0,2 0 0,-1 4-2,2-18-1,0-1-1,0 0 0,0 1 1,0-1-1,0 0 0,0 1 1,0-1-1,0 0 1,0 1-1,0-1 0,0 0 1,0 1-1,0-1 1,0 0-1,0 0 0,0 1 1,1-1-1,-1 0 1,0 1-1,0-1 0,0 0 1,1 0-1,-1 1 1,0-1-1,0 0 0,0 0 1,1 0-1,-1 1 1,0-1-1,1 0 0,-1 0 2,9-4-82,7-15-45,52-98-174,-25 42 253,43-57 48,-72 118 123,-8 13 39,-4 11 4,-4 16 18,-1 1 0,-1 0 0,-1-1 0,-8 22-184,6-24-62,1 1-1,1-1 1,1 1-1,1 0 1,1 22 62,7-30-1029,-5-16 881,0-1 1,0 0 0,0 0-1,0 1 1,1-1 0,-1 0-1,0 0 1,0 1 0,1-1-1,-1 0 1,0 0 0,0 0 0,1 1-1,-1-1 1,0 0 0,1 0-1,-1 0 1,0 0 0,1 0-1,-1 1 1,0-1 0,0 0-1,1 0 1,-1 0 0,0 0 0,1 0-1,-1 0 1,0 0 0,1 0-1,-1 0 1,0-1 0,1 1-1,-1 0 1,0 0 0,1 0-1,-1 0 1,0 0 0,1 0 0,-1-1-1,0 1 1,0 0 0,1 0-1,-1-1 1,0 1 0,0 0-1,1 0 1,-1-1 0,0 1 0,0 0-1,0 0 1,0-1 0,1 1 147,4-8-11459</inkml:trace>
  <inkml:trace contextRef="#ctx0" brushRef="#br0" timeOffset="156428.79">779 6405 3986,'0'-6'1128,"-1"-1"1,0 1 0,0 1-1,0-1 1,-1 0 0,1 0-1,-1 0 1,-1 0-1129,3 5 113,-1 0 1,0 0-1,0 0 0,1 0 1,-1 0-1,0 0 0,0 0 1,0 0-1,0 0 0,0 0 1,0 0-1,0 1 1,0-1-1,-1 0 0,1 1 1,0-1-1,0 1 0,-1-1 1,1 1-1,0 0 0,0 0 1,-1-1-1,1 1 1,0 0-1,-1 0 0,1 0 1,0 0-1,-1 0 0,1 1 1,0-1-1,-1 0 0,1 1 1,0-1-1,0 1 1,-1-1-1,1 1 0,0-1 1,-1 2-114,-9 3 163,0 2 0,0-1 0,1 1 0,0 1 0,0 0 0,0 0 0,1 1 0,1 0 0,-1 1 0,-3 6-163,0 1 82,2 0 0,0 0 1,1 1-1,1 0 0,0 0 0,-1 10-82,7-24 1,1 0 0,0 0 0,0 0-1,1 1 1,-1-1 0,1 0 0,0 0-1,0 1 1,0-1 0,1 1-1,-1-4-5,0 1 1,1-1-1,-1 1 1,1-1 0,-1 0-1,1 1 1,0-1-1,0 0 1,-1 0-1,1 0 1,0 0-1,0 1 1,0-1-1,0 0 1,0 0-1,1-1 1,-1 1 0,0 0-1,0 0 1,0-1-1,1 1 1,-1 0-1,0-1 1,1 1-1,-1-1 1,1 0-1,-1 1 1,0-1-1,1 0 1,-1 0-1,2 0 6,4 0-25,1 0 0,-1-1 0,1 0 0,-1-1 1,0 1-1,0-1 0,0-1 0,0 1 1,0-1-1,0 0 0,0-1 0,-1 0 0,0 0 1,0 0-1,0-1 0,4-3 24,12-13 66,-1-1 0,-1 0 0,9-13-66,-24 28 52,-1 1 240,-5 6 292,-7 13 7,3-2-642,1 0 1,1 0-1,0 0 0,0 1 1,1-1-1,0 1 0,1-1 1,1 1-1,0 0 0,0 0 1,1-1-1,1 1 0,0-1 0,1 3 51,-3-13-126,0 0 0,1 0-1,-1-1 1,0 1 0,1 0-1,-1 0 1,1 0-1,-1-1 1,1 1 0,-1 0-1,1-1 1,-1 1-1,1 0 1,0-1 0,-1 1-1,1-1 1,0 1-1,0-1 1,-1 1 0,1-1-1,0 0 1,0 1 0,0-1-1,-1 0 1,1 1 126,1-1-557,0 0 0,0 0 0,0 0 1,0 0-1,0 0 0,0 0 0,0-1 1,-1 1-1,1-1 0,0 1 0,1-1 557,12-5-10658</inkml:trace>
  <inkml:trace contextRef="#ctx0" brushRef="#br0" timeOffset="156782.84">1009 6471 2337,'4'-5'2216,"-2"2"-1071,-1 1-1,1-1 0,0 1 1,-1-1-1,1 0 0,-1 0 1,0 0-1,0 0 0,0 0-1144,-2 3 2917,-3 4-1976,-4 7-448,-13 30 152,-20 42-254,-9 31-391,50-114-33,-11 34-801,9-19-3262,5-20-2347,0-5-2390</inkml:trace>
  <inkml:trace contextRef="#ctx0" brushRef="#br0" timeOffset="157114.96">865 6477 6131,'0'0'122,"0"0"0,0 0 1,0-1-1,0 1 0,0 0 0,0 0 0,-1 0 1,1 0-1,0 0 0,0 0 0,0 0 1,0 0-1,0 0 0,0 0 0,0 0 1,0 0-1,0 0 0,0 0 0,0 0 1,0 0-1,0 0 0,0 0 0,0 0 0,0 0 1,-1 0-1,1 0 0,0 0 0,0 0 1,0 0-1,0 0 0,0 0 0,0 0 1,0 0-1,0 0 0,0 0 0,0 0 1,0 0-1,0 0 0,0 0 0,0 0 1,0 0-1,0 1 0,0-1 0,0 0 0,-1 0 1,1 0-1,0 0 0,0 0 0,0 0 1,0 0-1,0 0 0,0 0 0,0 0 1,0 0-1,0 0 0,0 0 0,0 0 1,0 0-1,0 0 0,0 1 0,0-1 0,0 0 1,0 0-1,0 0 0,0 0 0,0 0-122,3 7 2237,5 7-1219,2-4-293,0 0 0,1 0 0,0-1 0,4 2-725,30 27 491,-40-33-849,3 3 704,0 0-1,0 0 0,-1 1 1,0 0-1,-1 0 0,1 1 1,1 5-346,-7-13-522,3 6 902,1-4-4779,1-3-13964</inkml:trace>
  <inkml:trace contextRef="#ctx0" brushRef="#br0" timeOffset="157848">1541 6154 2657,'2'-5'1190,"-1"1"0,0-1 0,0 1 0,0-1 0,-1 1-1,0-1 1,0 0 0,0 1 0,-1-3-1190,1-18 2679,0 23-2521,0 0 1,0 0 0,-1 0-1,1 0 1,-1 0 0,0-1-1,0 1 1,0 1 0,0-1-1,0 0 1,0 0 0,0 0-1,-1 0 1,1 1 0,0-1-1,-1 1 1,0-1 0,1 1-159,-2-2 125,-1 0 1,1 0-1,0 1 1,-1 0-1,1-1 1,-1 1 0,0 1-1,-2-2-125,4 2-2,1 1 0,0-1 0,-1 1 0,1 0 0,0 0 0,0 0 0,-1-1 0,1 1 0,-1 0 0,1 1 0,0-1 0,-1 0 0,1 0 0,0 0 0,0 1 0,-1-1 0,1 1 0,0-1 0,0 1 1,-1 0-1,1-1 0,0 1 2,1 0-12,-1 0 1,1-1 0,-1 1 0,1 0 0,-1 0 0,1 0-1,0 0 1,0-1 0,-1 1 0,1 0 0,0 0 0,0 0-1,0 0 1,0 0 0,0 0 0,0 0 0,0 0 0,0 0 0,0-1-1,1 1 1,-1 0 0,0 0 0,1 0 0,-1 0 0,0 0-1,1-1 1,-1 1 0,1 0 0,-1 0 0,1-1 0,0 1 11,2 5-4,0 0 1,-1 0-1,1 0 0,-1 0 1,-1 0-1,1 0 1,-1 0-1,0 1 1,0-1-1,-1 0 1,0 1-1,0-1 1,-1 4 3,-2 15 103,-1 0 0,-6 20-103,5-23 45,-100 566 758,82-457-472,18-91 53,5-40-377,0 1-1,0-1 1,0 0-1,0 0 1,0 0-1,0 0 1,0 0-1,0 0 1,0 0-1,0 0 1,0 0-1,0 1 1,0-1-1,0 0 1,0 0-1,0 0 1,0 0 0,0 0-1,0 0 1,0 0-1,0 0 1,0 0-1,0 0 1,0 0-1,0 0 1,1 1-1,-1-1 1,0 0-1,0 0 1,0 0-1,0 0 1,0 0-1,0 0 1,0 0-1,0 0 1,0 0-1,0 0 1,0 0 0,1 0-1,-1 0 1,0 0-1,0 0 1,0 0-1,0 0 1,0 0-1,0 0 1,0 0-1,0 0 1,0 0-1,1 0 1,-1 0-7,7-4 169,8-10-66,-12 11-68,0 1-39,1 0-1,-1 0 1,0 1-1,1-1 1,0 1-1,-1 0 0,1 0 1,0 0-1,0 0 1,-1 1-1,1-1 1,0 1-1,1 0 5,53 2-86,-56-2 82,13 1-171,-11-1-163,1 0-1,0 0 0,0 1 0,-1 0 1,1 0-1,0 0 0,-1 0 1,1 1-1,-1-1 0,0 1 0,5 3 339,-6 0-3657,-2 2-10515</inkml:trace>
  <inkml:trace contextRef="#ctx0" brushRef="#br0" timeOffset="158698.72">2046 6407 6339,'1'-1'255,"0"-4"792,1 1 0,0 0 0,0-1 0,1 1 0,-1 0 0,1 1 0,1-3-1047,-3 5 132,0 0 0,0 0 0,0 1 0,0-1 0,0 0 0,0 1 0,1-1 0,-1 1 0,0-1 0,0 1 0,0-1 0,1 1 0,-1 0 0,0-1 0,0 1 0,1 0 0,-1 0 0,0 0 0,1 0 0,-1 0 0,0 1 0,0-1 0,1 0 0,-1 1 0,0-1 0,0 0 0,0 1 0,1 0 0,-1-1 0,1 1-132,-1 1 122,1-1 0,0 0 0,-1 0 0,1 1 0,-1-1 0,0 1 0,1-1 0,-1 1 0,0 0 0,0 0 0,0-1 0,0 1 0,0 2-122,9 25 679,-5-1-506,0-1 0,-2 1 0,-1-1 0,-1 1 0,-1 0 0,-2 0 0,0-1 0,-2 1 0,-1-1 0,-2 0 0,0 0 0,-2-1 0,-6 13-173,14-36 19,-1 1-1,1-1 1,-1 0-1,0 0 1,0 0 0,0 0-1,-1 0 1,1 0-1,-1 0 1,1-1 0,-1 0-1,0 1 1,0-1-1,0 0 1,0 0 0,0 0-1,-1-1 1,1 1-1,0-1 1,-1 0 0,0 0-1,1 0 1,-1 0 0,1-1-1,-1 1 1,0-1-1,1 0 1,-1 0 0,0-1-1,1 1 1,-1-1-1,0 1 1,1-1 0,-1 0-1,1 0 1,-1-1-1,1 1 1,0-1 0,0 0-1,-2-1-18,-1-1-30,0-1 0,0 0 0,0 0 0,1 0 0,0-1-1,0 0 1,0 0 0,1 0 0,0-1 0,0 1 0,1-1 0,0 0-1,0 0 1,0 0 0,1-1 0,-2-5 30,0-10-113,1 0 0,0 1-1,2-1 1,1 0 0,0-2 113,0 17-32,1-1 0,0 0 0,0 0-1,0 1 1,1-1 0,1 0 0,0 1 0,0 0 0,1-1 32,-2 4-9,0 1-1,1 0 1,0 0 0,0 0-1,0 0 1,1 0-1,-1 1 1,1 0 0,0-1-1,0 1 1,0 1-1,0-1 1,0 1 0,1-1-1,-1 1 1,1 0 0,1 1 9,15-6-1,1 1-1,-1 2 1,1 0 0,1 1 0,4 1 1,35 1 134,15 2-134,-54 0 46,-1 1 0,1 1-46,-15-2 17,-1 1 1,0-1 0,0 1 0,0 1 0,0 0 0,0 0 0,-1 0-1,2 1-17,-7-3 18,1 1-1,0-1 1,-1 1-1,1-1 1,-1 1-1,1-1 1,-1 1-1,0 0 1,0 0-1,0 0 1,0 0-1,0 0 1,0 0-1,0 0 1,-1 0-1,1 0-17,-2 12-3092,-2-11-1037,0-4-10937</inkml:trace>
  <inkml:trace contextRef="#ctx0" brushRef="#br0" timeOffset="160013.28">2766 6212 8260,'-1'0'458,"0"-1"0,0 0-1,-1 1 1,1-1 0,0 1 0,0-1 0,-1 1 0,1-1 0,0 1 0,-1 0 0,1 0 0,0 0-1,-2 0-457,1 0 224,0 1-1,0-1 0,0 1 0,0 0 0,0 0 0,0 0 0,0 0 0,0 0 1,0 1-1,1-1 0,-1 1-223,-7 3 423,2 1-219,1-1 0,-1 1 0,1 0 0,0 0 0,1 1 0,0 0 0,0 0 0,0 0 0,1 0 0,-3 5-204,-6 16 559,2 1-1,-2 8-558,8-25 138,-9 31 188,2 1 0,2 0-1,1 0 1,3 1-1,0 15-325,5-26 75,1 0 0,1 0-1,2 0 1,1 0-1,2-1 1,2 1 0,5 13-75,-10-38-47,0 0-1,1 0 1,0-1 0,1 1 0,0-1 0,0 0 0,0 0 0,1-1-1,1 0 1,-1 0 0,1 0 0,0-1 47,-5-4-308,-1-1 0,1 0 0,0 0 0,-1 0-1,1-1 1,0 1 0,-1 0 0,1-1 0,0 1 0,0-1 0,0 1-1,0-1 1,-1 0 0,1 0 0,0 0 308,11 0-4326,2-3-8696</inkml:trace>
  <inkml:trace contextRef="#ctx0" brushRef="#br0" timeOffset="162062.31">2956 6481 3073,'3'-21'8295,"-3"25"-2733,-1 9-5439,-18 160 1301,-6 89-1303,25-251-121,-1 2 1,0 0-1,2 0 1,-1 0 0,2 5-1,-2-17-2,1-1 1,-1 1-1,0 0 1,0-1-1,0 1 1,0-1 0,0 1-1,0-1 1,1 1-1,-1-1 1,0 1 0,0-1-1,1 1 1,-1-1-1,0 1 1,1-1 0,-1 1-1,1-1 1,-1 0-1,0 1 1,1-1 0,-1 0-1,1 1 1,-1-1-1,1 0 1,-1 0 0,1 1-1,-1-1 1,1 0-1,0 0 2,0 0-3,0 0 0,0 0-1,1 0 1,-1-1 0,0 1-1,0 0 1,0-1-1,0 1 1,0-1 0,1 1-1,-1-1 1,0 0 0,0 1-1,0-1 4,4-4-17,0 1-1,1-1 0,-2 0 0,4-4 18,11-16-34,-2-1-1,-1 0 1,-2-1-1,2-5 35,46-116-11,-12 26 115,-49 120-87,10-18 40,-11 19-46,0 1-1,1 0 1,-1-1 0,0 1 0,0-1 0,0 1 0,1 0 0,-1-1 0,0 1-1,0 0 1,1-1 0,-1 1 0,0 0 0,1 0 0,-1-1 0,1 1-1,-1 0 1,0 0 0,1-1 0,-1 1 0,0 0 0,1 0 0,-1 0 0,1 0-1,-1 0 1,1 0 0,-1 0 0,0 0 0,1 0 0,-1 0 0,1 0 0,-1 0-1,1 0 1,-1 0 0,0 0 0,1 0 0,-1 0 0,1 1 0,-1-1-1,0 0 1,1 0 0,-1 0 0,1 1 0,-1-1 0,0 0 0,1 1-11,0 2 54,0 0 0,0 0 0,0 0 1,-1 0-1,1 1 0,-1-1 0,0 0 0,0 1 1,0-1-1,0 0 0,0 2-54,-1 7 108,1 46 372,-3 6-480,0-18 40,3 0 0,2 25-40,-1-67-1,-1-1 0,1 1 1,-1-1-1,1 1 0,0-1 0,0 1 0,0-1 0,1 0 0,-1 0 0,1 0 0,0 0 0,0 0 0,0 0 0,0 0 0,0 0 1,0-2 2,0 0-1,0 1 1,-1-1-1,1 0 1,0 0-1,0 0 1,0 0-1,0-1 1,0 1-1,1 0 1,-1-1-1,0 1 1,0-1-1,0 0 0,0 0 1,1 0-1,-1 0 1,0 0-1,0 0 1,0-1-1,1 1 1,-1-1-1,0 1 1,0-1-2,2-1 9,0 0-1,0 0 1,0 0 0,0 0 0,0-1 0,-1 0 0,0 0 0,1 0 0,-1 0 0,0 0 0,0 0 0,-1-1 0,1 1 0,1-4-9,6-10 63,-1 1-1,5-15-62,-7 12 23,-1 0 0,-1 0-1,-1 0 1,0 0 0,-2-1-1,0 1 1,-1-1 0,-1 0-1,-1 1 1,-2-13-23,-2 10-217,4 21 185,1 1 1,0-1-1,0 1 0,0-1 1,0 1-1,-1-1 0,1 1 0,0-1 1,-1 1-1,1 0 0,0-1 1,-1 1-1,1-1 0,0 1 0,-1 0 1,1-1-1,-1 1 0,1 0 1,-1-1-1,1 1 0,-1 0 1,1 0-1,-1-1 0,1 1 0,-1 0 1,1 0-1,-1 0 0,1 0 1,-1 0-1,1 0 0,-1 0 0,0 0 1,1 0-1,-1 0 0,1 0 1,-1 0-1,1 0 0,-1 0 32,0 1-355,1 1 0,-1-1 0,0 0 0,1 1 0,-1-1 0,1 0 0,0 1-1,-1-1 1,1 0 0,0 1 0,0-1 0,0 1 0,0-1 0,0 0 0,0 1 0,0 0 355,0 2-2029,0 11-9571</inkml:trace>
  <inkml:trace contextRef="#ctx0" brushRef="#br0" timeOffset="162393.44">3452 6832 6963,'0'0'225,"0"0"0,0 0 0,0 0 0,0 0 0,0 0 0,0 0 0,0 0 0,0 0 0,0 0 0,0 0 0,0 0 0,0 0 0,0 0 0,0 0 0,0 0 0,0 0 0,0 0 0,0 0 0,0 0 0,0 0-1,0 0 1,1 0 0,-1 0 0,0 0 0,0 0 0,0 0 0,0 0 0,0 0 0,0 0 0,0 0 0,0 0 0,0 0 0,0 0 0,0 0 0,0 0 0,0 0 0,0 0 0,0 0 0,0 0-225,4 9 2403,1 16-2071,-6 67 70,0-52-2930,0-25 156,1-5-11602</inkml:trace>
  <inkml:trace contextRef="#ctx0" brushRef="#br0" timeOffset="162748.48">3863 6716 6035,'-2'-13'2968,"2"6"-1864,-1 0-1,0-1 1,0 1 0,-1 0-1,0-1 1,0 1 0,-1-2-1104,2 7 69,0 1 1,0-1 0,0 1-1,0-1 1,0 1 0,-1 0-1,1 0 1,0-1 0,0 1-1,-1 0 1,1 0 0,-1 0-1,1 0 1,-1 1 0,0-1-1,1 0 1,-1 1-1,1-1 1,-1 1 0,0-1-1,0 1 1,1 0 0,-1 0-1,0 0 1,0 0 0,1 0-1,-1 0 1,0 0 0,0 0-1,1 1 1,-1-1-1,0 1 1,1-1 0,-1 1-70,-3 1-2,-1 0 1,1 1-1,0 0 1,0-1-1,0 2 1,1-1-1,-1 0 1,1 1 0,0 0-1,0 0 1,0 0-1,0 1 1,1-1-1,-1 1 1,1 0-1,1 0 1,-3 4 1,-5 12-55,1 1 0,1-1 0,-3 17 55,9-30-6,0 0-1,0 1 1,1-1-1,0 1 1,1 0-1,0-1 1,0 1-1,1 1 7,-1-9-3,0 1-1,0 0 1,0 0-1,1 0 1,-1-1-1,0 1 1,1 0-1,0 0 1,-1-1-1,1 1 1,0-1-1,0 1 1,0-1-1,0 1 1,0-1-1,0 1 1,0-1 0,1 0-1,-1 1 1,0-1-1,1 0 1,-1 0-1,1 0 1,-1 0-1,1-1 1,0 1-1,-1 0 1,1 0-1,0-1 1,-1 1-1,1-1 1,0 0-1,0 0 1,0 1-1,-1-1 1,1 0-1,0 0 1,0-1 0,0 1-1,-1 0 1,2-1 3,2 0-29,1 0 0,-1-1 1,0 0-1,1 0 1,-1-1-1,0 1 1,0-1-1,0 0 0,-1-1 1,1 1-1,1-3 29,9-8-162,-2 0 0,9-11 162,-3 3-111,-4 4-33,-1 0-1,10-16 145,-19 26 51,0-1 1,0 0-1,-1-1 0,0 1 0,0-1 0,-1 0 0,0-4-51,-3 5 368,-5 9 308,4 1-607,0 0 0,1 0 1,-1 0-1,0 0 0,0 0 1,0 0-1,0 1 0,1-1 1,-1 0-1,1 0 0,-1 0 1,0 2-70,-2 17 120,0 0 0,1 0 0,0 0 0,2 1 0,1-1 0,2 17-120,-2-31-214,0 1-1,1-1 1,-1 0-1,1 1 1,0-1-1,1 0 1,0 0 214,-2-4-735,0 1 0,1-1 0,0 1 1,0-1-1,-1 0 0,1 0 0,1 0 0,-1 0 1,0 0-1,2 1 735,6 2-11779</inkml:trace>
  <inkml:trace contextRef="#ctx0" brushRef="#br0" timeOffset="163102.54">4155 6786 9108,'-6'-3'3058,"1"-1"-1090,3 3 898,0 2-1634,2 1-527,2 4-81,-1 6-176,3 1-176,-3 5-112,-1 1-80,0 1-144,-1 2 16,-3 2 721,1-1-3603,2-1 1970,1-6-1137,6-5-12998</inkml:trace>
  <inkml:trace contextRef="#ctx0" brushRef="#br0" timeOffset="163462.57">4421 6820 7059,'20'-4'5718,"14"4"-2644,-11-1-2173,4-1-311,-1-2 0,0-2 0,15-4-590,-4 0 882,-33 9-1677,-1 0-1,1 0 1,-1 0 0,0-1 0,0 1 0,0-1 0,1 0 795,0-1-13838</inkml:trace>
  <inkml:trace contextRef="#ctx0" brushRef="#br0" timeOffset="163463.57">4593 6677 5875,'-3'5'2193,"0"-3"-481,1 6 513,0 1-1072,1 2-257,1 5-95,-2 3-241,2 0-160,-1 4-176,1-1-208,-2 0 2385,2-1-4706,-5 1 2321,3 0-48,0 0-16103</inkml:trace>
  <inkml:trace contextRef="#ctx0" brushRef="#br0" timeOffset="164131.78">5073 6480 3746,'-3'-6'1305,"-5"-11"5277,3 16-3593,1 11-1654,-1 21-737,1 0 0,1 0 0,1 0 1,4 30-599,-2 0 149,0 32-31,7 35-118,-7-126-6,0 0 1,0-1 0,0 1-1,1 0 1,-1-1 0,1 1-1,-1-1 1,1 1 0,0 0-1,-1-1 1,1 0 0,0 1-1,0 0 6,0-2-4,-1 0 0,0 0 0,0 1 0,1-1 0,-1 0 0,0 0 0,1 0 0,-1 0 0,0 1 0,1-1 0,-1 0 0,0 0 0,1 0 0,-1 0-1,0 0 1,1 0 0,-1 0 0,0 0 0,1 0 0,-1 0 0,0 0 0,1 0 0,-1 0 0,0 0 4,12-9-119,29-39-107,-22 27 198,0-1 0,-2-1 0,0 0 0,-1-2 1,0-4 27,29-74 381,-41 95-139,-1 7-74,-1 14 5,-6 24-41,1-15-64,-5 56 50,8-68-117,0 0 1,1 1-1,0-1 1,0 0-1,1 0 1,2 6-2,-4-14 3,1 0-1,0 0 1,-1 0 0,1 0 0,0 0 0,0 0-1,0 0 1,0 0 0,0 0 0,1-1 0,-1 1-1,1 0 1,-1-1 0,1 1 0,-1-1-1,1 1 1,0-1 0,0 0 0,-1 0 0,1 0-1,0 0 1,0 0 0,0 0 0,0-1 0,0 1-1,1-1 1,-1 1-3,1-1 22,0 0-1,0 0 1,0-1-1,-1 1 0,1-1 1,0 0-1,0 0 1,0 0-1,-1 0 1,1 0-1,-1 0 1,1-1-1,-1 1 0,1-1 1,-1 0-1,0 0 1,1 1-1,-1-2 1,1-1-22,8-8 150,-1 0 1,-1-1-1,0 0 1,-1-1-1,0 0 1,-1 0-1,1-5-150,-3 7-319,-1 0 0,-1 1-1,0-1 1,0 0 0,-2-1 0,1 1 0,-1 0-1,-1-1 1,-1-7 319,-1 8-2037,-1 9-1763,0 2-8283</inkml:trace>
  <inkml:trace contextRef="#ctx0" brushRef="#br0" timeOffset="164480.84">5535 6822 3282,'-1'-1'841,"0"-1"1,1 0 0,-1 1-1,0-1 1,1 0 0,-1 0 0,1 0-1,0 1 1,-1-1 0,1 0 0,0 0-1,0 0 1,0 0 0,1 0-842,-1-1 567,1 0 0,0 0-1,0 1 1,0-1 0,0 0 0,0 0 0,0 1 0,2-2-567,1-3 200,1 1 1,1 0-1,-1 0 1,1 0 0,0 1-1,1-2-200,-6 6 3,0 0 0,0 1 0,0-1 0,1 0 0,-1 0 0,0 1 0,0-1 0,1 1 0,-1-1 0,0 1 0,0 0 0,1-1 0,-1 1 0,1 0 0,-1 0 0,0 0 0,1 0 0,-1 0 0,0 0 0,1 0 0,-1 0 0,0 1 0,1-1 0,-1 1 0,0-1 0,0 1 0,1-1 0,-1 1 0,0 0 0,0-1 0,1 1-3,0 1-19,-1-1 0,1 1 0,0 0 0,-1-1 0,1 1 0,-1 0 0,0 0 0,0 0 1,1 0-1,-1 0 0,0 0 0,-1 0 0,1 0 0,0 1 0,-1-1 0,1 0 0,-1 0 0,0 2 19,1 2-80,-1 0 0,-1 0 1,1 0-1,-1 0 0,0 0 0,-1 0 0,1 0 0,-1 0 1,0-1-1,-1 1 0,1-1 0,-1 1 0,0-1 1,-3 3 79,1-1-81,-1 0 0,0 0 1,0-1-1,-1 0 0,0 0 1,0 0-1,0-1 0,-1 0 1,-6 3 80,13-8-3,0 1 0,0-1 0,0 1 1,0-1-1,0 1 0,0-1 1,-1 0-1,1 0 0,0 1 1,0-1-1,-1 0 0,1 0 1,0 0-1,0 0 0,0-1 0,-1 1 1,1 0 2,1 0 2,0 0 0,0 0-1,0 0 1,-1 0 0,1 0 0,0 0 0,0-1 0,0 1 0,0 0 0,0 0 0,0 0 0,0 0 0,-1 0 0,1 0-1,0 0 1,0 0 0,0-1 0,0 1 0,0 0 0,0 0 0,0 0 0,0 0 0,0 0 0,0-1 0,0 1 0,0 0-1,0 0 1,0 0 0,0 0 0,0 0 0,0-1 0,0 1 0,0 0 0,0 0 0,0 0 0,0 0 0,0 0 0,0-1-1,0 1 1,0 0-2,10-8 111,-7 6-81,1 1-1,0-1 1,-1 1 0,1 0 0,0 0-1,0 1 1,0-1 0,0 1 0,0 0-1,0 0 1,0 0 0,0 0-1,3 1-29,9 2-1263,-1 0 0,13 5 1263,12 3-5541,-22-5-5632</inkml:trace>
  <inkml:trace contextRef="#ctx0" brushRef="#br0" timeOffset="164916.68">6086 6628 6163,'-3'-5'775,"-1"-1"-1,1 1 1,-1 1 0,0-1-1,0 1 1,0-1 0,0 1 0,-1 0-1,0 1 1,0-1 0,0 1-1,-3-2-774,5 4 120,0-1-1,-1 1 1,1 0-1,0 1 1,0-1-1,-1 0 1,1 1 0,0 0-1,-1 0 1,1 0-1,0 0 1,-1 0-1,1 1 1,0-1-1,-1 1 1,1 0-1,0 0 1,0 0-1,0 1 1,0-1-1,0 1 1,0-1-1,-2 3-119,-6 4 80,0 1-1,0 1 0,1 0 1,0 0-1,0 1 0,1 0 0,-2 5-79,-3 5 32,2 0-1,0 0 0,-7 21-31,15-34 9,1-1 0,1 1 1,0-1-1,0 1 0,0 0 1,1 0-1,0 0 0,0 0 1,1 0-1,0 0 0,1 0 1,1 7-10,-2-14-1,0 1 1,1-1 0,-1 0-1,0 0 1,1 0 0,-1 0-1,1 1 1,0-1 0,-1 0-1,1 0 1,0 0 0,0 0-1,0-1 1,0 1 0,-1 0-1,1 0 1,0 0 0,1-1 0,-1 1-1,0 0 1,0-1 0,0 1 0,2 0-4,-1-1 0,0 0 0,0 1 0,0-1 0,1 0 0,-1 0 0,0 0 1,0 0-1,1 0 0,-1-1 0,0 1 0,1-1 4,4-1-15,0-1 0,0 1 1,0-1-1,0-1 0,-1 0 0,1 1 0,2-4 15,12-9-32,0-1 0,-1-2-1,-1 0 1,13-16 32,-24 25 79,-1 0 0,0 0 0,-1 0 0,0-1 0,-1 1 0,0-1 0,0-1 0,-1 1-1,-1-1 1,0 0 0,1-10-79,-8 80 1846,4-23-1666,1-1 0,5 25-180,-4-46-489,1-1 0,0 0 0,1-1 1,1 4 488,-2-8-1195,0-1 0,1 0 0,-1 0 1,1 0-1,0 0 0,0-1 0,5 5 1195,6 4-11437</inkml:trace>
  <inkml:trace contextRef="#ctx0" brushRef="#br0" timeOffset="165312.62">6286 6818 7844,'-1'-3'801,"-1"1"0,1 0 1,0-1-1,0 0 0,0 1 0,0-1 1,1 1-1,-1-1 0,1 0 1,0-2-802,0 4 152,0-1 1,1 1 0,-1-1-1,1 1 1,-1 0 0,1-1-1,0 1 1,-1 0 0,1-1-1,0 1 1,0 0 0,0 0-1,0 0 1,0 0 0,0 0-1,1 0 1,-1 0 0,0 0-1,0 0 1,2 0-153,11-9 388,-4 3-235,0 0 0,1 0-1,7-2-152,-16 8-8,0-1 0,0 2 0,1-1 0,-1 0 0,1 0 0,-1 1 0,0-1 0,1 1 0,-1 0 0,1 0 0,-1 0 0,1 0 0,-1 0 0,1 0 0,-1 1 0,1-1 0,-1 1 0,0 0 0,1-1 0,-1 1 8,0 1-50,-1-1 1,1 0 0,-1 1-1,1 0 1,-1-1-1,1 1 1,-1 0 0,0-1-1,0 1 1,0 0-1,0 0 1,0 0 0,-1 0-1,1 0 1,0 0 0,-1 0-1,1 0 1,-1 0-1,0 1 1,0-1 0,0 0-1,0 0 1,0 1 49,-1 8-351,0 0 1,0 0-1,-4 10 351,3-11-36,-2 0-1,0-1 1,0 1-1,-1-1 1,0 0-1,0 0 1,-1-1-1,0 1 1,0-1-1,-1-1 1,-1 1-1,1-1 1,-1-1 0,0 1-1,0-1 1,-1 0-1,0-1 1,0 0-1,0-1 1,-1 0-1,1 0 1,-1-1-1,0 0 1,-8 1 36,16-4 117,0 0 0,-1 0 0,1 0 0,0 0 0,0-1 1,0 1-1,-1-1 0,1 1 0,-1-1-117,3 1 38,-1 0 0,1-1 1,0 1-1,-1 0 0,1 0 1,0 0-1,0 0 0,0 0 0,-1-1 1,1 1-1,0 0 0,0 0 1,-1 0-1,1-1 0,0 1 0,0 0 1,0 0-1,0-1 0,0 1 1,-1 0-1,1 0 0,0-1 0,0 1 1,0 0-1,0-1 0,0 1 1,0 0-39,0-1 38,0 0 0,1 1 0,-1-1 0,0 1 0,1-1 1,-1 0-1,1 1 0,-1-1 0,1 1 0,-1-1 0,1 1 1,-1-1-1,1 1 0,-1 0 0,1-1 0,-1 1 0,1 0 0,0-1-37,2 0 34,0 0 0,0-1 0,0 1-1,0 1 1,0-1 0,1 0 0,-1 1 0,0-1 0,0 1 0,1 0 0,-1 0 0,0 1 0,1-1 0,0 1-35,47 12-71,-35-8-1436,0 0-1695,0 0-1,1-1 1,0 0 3202,4-3-8612</inkml:trace>
  <inkml:trace contextRef="#ctx0" brushRef="#br0" timeOffset="165882.1">6734 6746 8052,'16'-3'2401,"3"0"-816,3-2 816,3 2-1665,1-2 32,1 0-127,-1 2-193,0-1-128,-2 1-80,-3 2-64,-3-2-64,-4-3-176,-4 3-128,-3-2 2113,-2 2-4482,-5-1 2129,-4 2-209,-1-1-15270</inkml:trace>
  <inkml:trace contextRef="#ctx0" brushRef="#br0" timeOffset="166215.21">6879 6625 4530,'0'4'2593,"0"-3"-784,6 2 288,2 4-448,-1 0-753,-1-1-159,4 4-49,-2 6-192,0-2-192,-2 4-80,0 8-144,-1-6 225,-4 0-2595,0 5 1490,0-2-1217,-1-3-9284</inkml:trace>
  <inkml:trace contextRef="#ctx0" brushRef="#br0" timeOffset="166563.28">7396 6734 8468,'-2'7'3233,"0"-5"-1520,1 2 880,1-3-1424,1 4-753,1 0-112,2 1-96,0-3-112,3 2-208,-1 1-80,2-2 2033,-1 1-4450,1 1 2129,-2-3-177,-1-1-15334</inkml:trace>
  <inkml:trace contextRef="#ctx0" brushRef="#br0" timeOffset="166564.28">7606 6709 6979,'0'2'2529,"0"-1"-800,1 1 576,-1 1-1216,2 0-561,2 2 0,-1 1-208,-1-4-288,1 5 2385,-1-1-4722,-1-1 2305,1-2-64,-2 0-16023</inkml:trace>
  <inkml:trace contextRef="#ctx0" brushRef="#br0" timeOffset="166565.28">7728 6737 5859,'-1'2'2225,"1"-2"-721,1 2 433,2 3-1040,2-2-369,0-2-128,-2 2-352,4 0-1649,-1-1-335,-1-2 447,4 1-2049,0 3-1296</inkml:trace>
  <inkml:trace contextRef="#ctx0" brushRef="#br0" timeOffset="166930.29">8003 6741 8292,'13'1'2689,"2"-3"-928,2 3 832,-1 0-1633,3 0-111,1 1-193,-1-5-224,1 2-128,0 0-95,-2 1-97,0 0-160,-3-1-192,-2-4-49,-1 3-79,-2-3-2321,-4 8 1184,-1-8-1184,-1 2-8340</inkml:trace>
  <inkml:trace contextRef="#ctx0" brushRef="#br0" timeOffset="166931.29">8172 6646 7587,'-6'4'2562,"3"-1"-786,0 5 706,3 0-1458,2 3-320,-1 1-63,3 4-193,-1-1-192,1 1 2033,-2 3-4770,1 1 2417,2 1-320,-2 6-16456</inkml:trace>
  <inkml:trace contextRef="#ctx0" brushRef="#br0" timeOffset="167546.68">8748 6514 6819,'0'1'188,"0"-1"1,-1 0-1,1 0 0,0 0 0,0 0 1,-1 0-1,1 0 0,0 0 1,0 1-1,0-1 0,-1 0 0,1 0 1,0 0-1,0 1 0,0-1 0,-1 0 1,1 0-1,0 0 0,0 1 0,0-1 1,0 0-1,0 0 0,0 1 1,-1-1-1,1 0 0,0 0 0,0 1 1,0-1-1,0 0 0,0 1 0,0-1 1,0 0-1,0 0 0,0 1-188,1 13 970,0-8-572,-2 38 479,-2 0 0,-2 10-877,0-8 226,1 44-226,4-87-1,0 0 0,0 0 0,0 0 0,0-1 0,1 1 0,-1 0 0,1 0 0,0-1 0,0 1 0,0 0 0,0-1 0,1 1 0,-1-1 0,1 0 0,-1 1 0,1-1 0,0 0 0,0 0 0,2 2 1,-2-3-9,0 1 0,0-1 0,1 0 0,-1 0 0,1 0 0,-1-1 0,1 1-1,-1-1 1,1 1 0,-1-1 0,1 0 0,-1 0 0,1 0 0,0 0 0,-1 0 0,1-1-1,-1 1 1,1-1 0,-1 1 0,1-1 0,-1 0 0,0 0 9,9-4-54,-1 1 1,-1-2-1,1 1 0,-1-1 1,0-1-1,0 1 1,6-8 53,11-12-217,15-19 217,-21 22 77,-1-1 1,-1-1 0,-1-1 0,-1 0 0,9-22-78,-28 55 243,-5 10-44,1 1 0,0 0 0,2 0 0,0 0 0,-2 18-199,6-28 20,-3 50 81,5-53-91,-1-1 0,0 1 0,1-1 0,0 1 0,-1-1 0,2 0 1,-1 1-1,1-1 0,-1 0 0,1 0 0,2 2-10,-3-5 19,0 1 1,0-1-1,1 0 0,-1 1 0,1-1 0,0 0 1,-1 0-1,1 0 0,0-1 0,-1 1 1,1 0-1,0-1 0,0 1 0,0-1 1,-1 1-1,1-1 0,0 0 0,0 0 1,0 0-1,0 0 0,0 0 0,0 0 0,0 0 1,1-1-20,3 0 102,1 0-1,-1-1 1,0 0 0,0 0 0,1-1 0,1-1-102,0 0 116,0-1 1,0-1 0,0 0 0,-1 0-1,0 0 1,0-1 0,0 0-1,-1 0 1,0-1 0,1-2-117,9-16 259,-1 0 1,7-18-260,-15 29 10,-1 3-415,-2 1-1,1-1 1,-2 0-1,1 0 1,-2 0-1,1-2 406,-4 9-2131,0 5-1410,0 2-8739</inkml:trace>
  <inkml:trace contextRef="#ctx0" brushRef="#br0" timeOffset="167896.26">9388 6754 7876,'2'9'2271,"-1"1"-1,-1 0 1,0 8-2271,-7 28 2149,2-26-2002,-1-1 0,-1 0-1,-6 10-146,13-29-14,0 0 0,0 0 0,0 0 1,0 0-1,0 0 0,0 0 0,0 0 0,0 0 0,0 0 0,0 1 0,0-1 0,1 0 0,-1 0 0,0 0 0,0 0 0,0 0 0,0 0 0,0 0 0,0 0 1,0 0-1,0 0 0,0 0 0,0 0 0,0 0 0,0 0 0,0 0 0,0 0 0,0 0 0,0 0 0,0 0 0,0 0 0,0 1 0,0-1 0,0 0 1,0 0-1,0 0 0,0 0 0,0 0 0,0 0 0,0 0 0,0 0 0,0 0 0,0 0 0,0 0 0,0 0 0,0 0 14,8-7-263,15-19 271,-16 18-22,5-5 68,22-23 387,6-4-441,-29 30 185,-1 1 1,1 1 0,1 0 0,0 0-1,0 1 1,6-2-186,-17 9 44,0-1-1,0 0 1,1 1-1,-1-1 1,0 1-1,0 0 1,1-1-1,-1 1 1,0 0-1,0 0 1,1 0-1,-1 0 1,0 0-1,1 0 1,-1 0-1,0 1 1,0-1-1,1 0 1,-1 1 0,1-1-44,-1 1 30,0 0 0,0 0 1,0-1-1,-1 1 1,1 0-1,0 0 0,0 0 1,-1 0-1,1 0 1,0 0-1,-1 0 0,1 0 1,-1 1-1,0-1 1,1 0-1,-1 0 0,0 0 1,0 1-31,1 7 64,0 0 0,-1 1 1,-1-1-1,1 0 0,-2 6-64,0-1-66,-1 12 104,0 25-2585,3-46 1535,0 0 0,0 0 0,1 1 0,0-1 0,0 0 0,0 0 0,1 0 0,0 1 1012,6 7-9044</inkml:trace>
  <inkml:trace contextRef="#ctx0" brushRef="#br0" timeOffset="168296.7">10240 6585 7315,'-1'-3'713,"-1"1"-1,1-1 0,0 0 0,-1 0 1,0 1-1,0-1 0,0 1 0,0-1 1,0 1-1,0 0 0,0 0 0,-1 0 1,-1-1-713,1 1 102,0 1 1,1-1-1,-1 1 1,0 0 0,1 0-1,-1 1 1,0-1 0,0 0-1,0 1 1,0 0 0,0 0-1,0-1 1,0 2-1,1-1 1,-1 0 0,0 1-1,0-1 1,0 1 0,0 0-1,0 0 1,1 0 0,-3 1-103,-9 7 54,0 0 0,1 1 0,0 0 0,1 1 0,0 0 0,-3 5-54,6-7 6,2-2-6,-20 20 39,0 1-1,2 2 0,-1 4-38,20-26 11,0 0 0,1 1 0,0 0 0,0 0 0,1 0-1,0 1 1,1 0 0,0-1 0,1 1 0,0 0 0,0 0 0,1 0-1,0 1 1,1 3-11,0-13 0,0 0-1,0 0 1,0 0-1,0 0 1,1 0 0,-1 0-1,0 0 1,1 0-1,-1 0 1,0 0-1,1 0 1,0 0 0,-1 0-1,1 0 1,-1 0-1,1 0 1,0-1-1,0 1 1,-1 0 0,1-1-1,0 1 1,0 0-1,0-1 1,0 1-1,0-1 1,1 1 1,0 0 0,1 0-1,-1-1 1,1 1-1,-1-1 1,0 0-1,1 0 1,-1 0 0,1 0-1,-1 0 1,2-1-1,6 0-1,-1-2-1,1 1 1,0-1 0,0-1 0,1-1 1,3-2-8,0-1 1,0 0-1,-1-1 1,0-1-1,-1 0 1,0 0-1,0-1 1,-1-1 0,2-3 7,12-17 28,-2-1 1,-1 0-1,1-5-28,-5 1 554,-17 33-3,-6 16-94,3-5-370,-7 20-44,1 1-1,2 0 1,-3 26-43,5-27 59,-3 24-672,7-44-355,-1 0 1,1-1 0,1 1 0,0 0 0,0 0-1,0 1 968,7 10-14857</inkml:trace>
  <inkml:trace contextRef="#ctx0" brushRef="#br0" timeOffset="168661.72">10395 6773 5362,'-2'6'8727,"-1"7"-4278,-13 44-4384,7-26 607,6-20-681,-1 4 163,5-15-141,0-1 0,0 1 0,0-1 0,0 0-1,0 1 1,0-1 0,-1 0 0,1 0 0,0 1-1,-1-1 1,1 0 0,0 0 0,-1 0-1,1 0 1,-1 0 0,1 0-13,12-16 32,1 1 1,0 0-1,1 1 1,1 1-1,0 0 0,1 1 1,16-9-33,-30 21 16,0-1 1,-1 1 0,1-1 0,0 1-1,0 0 1,0 0 0,0 0 0,0 1-1,0-1 1,0 1 0,1-1 0,1 1-17,-4 0 14,0 0 1,-1 1-1,1-1 1,0 0-1,0 0 1,0 1-1,0-1 1,0 0-1,0 1 1,0-1-1,-1 1 1,1-1-1,0 1 1,0 0-1,-1-1 1,1 1-1,0 0 1,-1-1 0,1 1-1,-1 0 1,1 0-1,-1 0 1,1-1-1,-1 1 1,1 0-1,-1 0 1,0 0-1,0 0 1,1 0-1,-1 0 1,0 0-1,0 0 1,0 0-1,0 0 1,0-1-1,0 1 1,0 0-1,0 0 1,-1 0-1,1 1-14,-2 11 212,-1 1 1,-4 12-213,-5 28 1453,12-49-1774,0 0 0,-1-1 0,2 1 0,-1 0 0,0 0 0,1 1 321,5 5-3535,5-3-13515</inkml:trace>
  <inkml:trace contextRef="#ctx0" brushRef="#br0" timeOffset="-11620.33">2235 2340 5891,'-5'-2'3665,"-3"-1"-4753,2 3 944,0 3 368,2-5-8772</inkml:trace>
  <inkml:trace contextRef="#ctx0" brushRef="#br0" timeOffset="-11267.28">2111 2206 6659,'0'0'182,"0"0"0,0 0 1,-1 0-1,1 1 0,0-1 0,0 0 0,-1 0 1,1 0-1,0 1 0,0-1 0,0 0 0,0 0 0,-1 1 1,1-1-1,0 0 0,0 0 0,0 1 0,0-1 1,0 0-1,0 0 0,0 1 0,0-1 0,-1 0 1,1 0-1,0 1 0,0-1 0,0 0 0,0 1 0,1-1 1,-1 0-1,0 0 0,0 1 0,0-1 0,0 0 1,0 0-1,0 1 0,0-1-182,11 10 1888,20 5-1674,-30-14 11,39 15 17,12 6 122,21 12-364,-73-33 43,1 0 0,0-1 1,0 1-1,-1 0 0,1 0 0,0 0 1,-1 0-1,1-1 0,-1 1 0,1 0 1,-1 0-1,0 0 0,1 0 0,-1 0 1,0 0-1,0 0 0,1 0 0,-1 0 1,0 0-1,0 0 0,0 0 0,0 1 1,-1-1-1,1 0 0,0 0 0,0 0 1,-1 0-44,-9 29 411,-4-7-167,-1 0-1,0-1 0,-2-1 1,0-1-1,-18 15-243,-31 38 53,45-50-1251,7-14-2029,0-7-4369,12-3 435</inkml:trace>
  <inkml:trace contextRef="#ctx0" brushRef="#br0" timeOffset="-10814.49">1674 2481 3410,'-6'0'3297,"6"0"-1200,3-1 128,1 1-32,4-2-1056,1-3-225,4-2-256,-2 0-2577,9-1 1473,-1 1-1681,10 5-9300</inkml:trace>
  <inkml:trace contextRef="#ctx0" brushRef="#br0" timeOffset="-8928.93">1639 2410 3970,'-17'-2'6120,"9"1"-2665,20 12-2641,-4-6-431,1 0 0,-1 0 1,1 0-1,0-1 0,1 0 1,-1-1-1,0 0 0,1-1 1,0 0-384,22 4 686,1-2 1,3-1-687,40 4 688,208 31 841,-278-38-1379,-3 1-82,-1-1-1,1 1 1,0-1-1,-1 0 1,1 0-1,0-1 1,-1 1-1,1 0 1,1-1-68,-4 0 12,0 1 0,0-1 0,1 1 0,-1-1 0,0 1 0,0-1 0,0 1 0,1-1 0,-1 1 0,0-1 0,0 0 0,0 1 0,0-1 0,0 1 0,0-1 0,0 1 0,0-1 0,-1 0 0,1 1 0,0-1 0,0 1 0,0-1 0,0 1 0,-1-1 0,1 1 0,0-1 0,-1 1 0,1-1 0,-1 0-12,-10-16 161,4 12-139,0 0 0,0 0-1,0 1 1,-1 1-1,1-1 1,-1 1-1,0 0 1,0 1 0,-1 0-1,1 0 1,-3 0-22,-46-6 75,0 3-1,-10 1-74,42 5-1,0 2 0,0 0 0,-9 3 1,-26 5 1,33-6-62,0 1 1,0 2-1,0 1 1,-5 4 60,19-9-135,13-4 55,0 0-1,-1 1 1,1-1-1,0 0 0,-1 0 1,1 0-1,0 0 0,0 1 1,-1-1-1,1 0 1,0 0-1,0 0 0,-1 1 1,1-1-1,0 0 1,0 0-1,0 1 0,-1-1 1,1 0-1,0 1 0,0-1 1,0 0-1,0 0 1,0 1-1,0-1 0,0 0 1,0 1-1,0-1 1,0 0-1,0 1 0,0-1 1,0 0-1,0 1 0,0-1 1,0 0-1,0 1 1,0-1-1,0 0 0,0 1 1,0-1-1,0 0 1,1 0-1,-1 1 0,0-1 1,0 0-1,0 0 1,1 1-1,-1-1 81,2 6-3494,-6-1-11817</inkml:trace>
  <inkml:trace contextRef="#ctx0" brushRef="#br0" timeOffset="-7331.91">3008 664 2209,'-1'0'423,"0"0"0,0 0 1,0 0-1,0 1 0,0-1 0,0 0 0,0 0 1,1 1-1,-1-1 0,0 1 0,0-1 0,0 1 1,1-1-1,-2 1-423,-8 12 2350,-5 19-2032,11-22 216,-4 16-221,0 1 1,2 0 0,1 0-1,-1 21-313,-1-1 229,-27 224 155,4 194-384,23 275 759,7-663-605,8 400 345,5-250-1201,13 22 702,-2-114-602,6 0 1,22 51 601,-6-22 205,-27-94-470,9 32 4844,11 90-4579,-36-177 170,1 2-89,-4-17-258,0 0 0,0 0 0,-1 0 0,1 0 0,0 0 0,0 0-1,0 0 1,0 0 0,0 0 0,0 0 0,0 0 0,0 0 0,0 0 0,-1 0 0,1 0 0,0 0 0,0 0 0,0 0 0,0 0 0,0 0 0,0 1 0,0-1 0,0 0 0,0 0 0,0 0-1,0 0 1,-1 0 0,1 0 0,0 0 0,0 0 0,0 0 0,0 0 0,0 0 0,0 0 0,0 0 0,0 1 0,0-1 0,0 0 0,0 0 0,0 0 0,0 0 177,-5-9-10221</inkml:trace>
  <inkml:trace contextRef="#ctx0" brushRef="#br0" timeOffset="-6633.7">3330 717 4818,'0'1'316,"0"0"0,-1 0-1,1 1 1,0-1 0,0 0-1,-1 0 1,1 1-1,0-1 1,0 0 0,1 0-1,-1 1 1,0-1 0,0 0-1,1 0 1,-1 0 0,0 1-1,1-1 1,-1 0 0,1 0-1,0 0 1,-1 0 0,1 0-1,0 1-315,24 25-81,-12-13 735,6 11-487,-1 0 1,-1 2-1,-1 0 1,-2 1-1,2 7-167,15 39-490,7 37 490,-21-53-838,-3 0 0,-1 11 838,15 120-2705,-18-112 1395,22 204-631,-19 3 5363,-15 62-629,-44 461-13734,27-598 10925,8 123 16,11-293 0,2 175 0,-9 6 0,4-193 5,0 0-1,-3 7-4,4-24-18,-1 1-1,-1 0 0,1-1 0,-2 0 0,1 0 0,-6 8 19,3-10-520</inkml:trace>
  <inkml:trace contextRef="#ctx0" brushRef="#br0" timeOffset="17184.6">3493 801 48,'21'3'551,"-1"-1"-1,1-1 0,0-1 1,0-1-1,17-2-550,32-9 2177,5-3-2177,-15 2 425,236-59 750,-42 8-1013,-59 27-136,3 9 0,0 8-1,170 6-25,-270 15-100,76-1-1942,161-20 2042,-320 18-219,84-7-2336,-46 8 655</inkml:trace>
  <inkml:trace contextRef="#ctx0" brushRef="#br0" timeOffset="17741.12">3648 1318 3554,'82'-10'2798,"41"3"-2798,-46 1 86,-1-3-1,-1-3 1,18-8-86,222-66 117,-198 53-104,226-77 17,116-30-63,-22 24-632,-167 43-2330,-200 56 1384,-3 0 146</inkml:trace>
  <inkml:trace contextRef="#ctx0" brushRef="#br0" timeOffset="19553.27">3707 1953 3041,'0'-1'243,"0"-1"0,1 1 0,-1 0-1,0-1 1,1 1 0,-1 0 0,1 0 0,-1-1-1,1 1 1,0 0 0,-1 0 0,1 0-1,0 0 1,0 0 0,0 0 0,0-1-243,22-16 6,-9 7 271,43-32 178,3 2 0,1 2 0,22-7-455,10-8 358,73-45 119,192-112-28,-14 6-369,108-61 32,-237 141 1068,26-32-1180,-154 99-20,-72 48-986,1 0 0,11-4 1006,-21 11-837,0 1 0,0 0 0,0 0 0,1 0 0,4 0 837,1 2-5013</inkml:trace>
  <inkml:trace contextRef="#ctx0" brushRef="#br0" timeOffset="20230.46">3535 2822 1793,'23'-25'1493,"1"2"0,0 1 1,10-6-1494,19-17 1104,32-24 1065,46-28-2169,-38 30 579,315-255 709,152-95-329,-368 280-707,376-253-13,-424 293-197,-59 41 189,46-21-231,-93 57-640,2 2 0,0 2 0,1 1 0,34-7 640,-63 19-1084,0 2 1,-1-1 0,2 1 0,8 1 1083,0 1-6243</inkml:trace>
  <inkml:trace contextRef="#ctx0" brushRef="#br0" timeOffset="20666.29">4623 1428 592,'120'71'1220,"189"109"1546,8-17-642,53 0-821,-117-53-974,102 62-415,-207-90-2386,-67-34-1058,-49-32 1284</inkml:trace>
  <inkml:trace contextRef="#ctx0" brushRef="#br0" timeOffset="21300.6">3566 1056 1105,'12'0'682,"1"1"1,-1 1 0,0 0 0,0 1-1,-1 0 1,1 0 0,0 2 0,-1-1 0,1 2-683,23 13 783,0 1 1,2 4-784,-13-9 280,65 46 180,-3 3-1,-3 4 1,40 44-460,48 62 38,-7 10-38,23 36 40,99 111 902,-107-144 1192,7-8 1,70 43-2135,181 114 813,-303-238-796,85 60 50,-138-104-1709,66 31 1642,-129-76-2006,-1 1 0,15 11 2006,-31-20-242,0-1 1,-1 1 0,1 0 0,0-1-1,0 1 1,0 0 0,-1 0 0,1 0-1,0 0 1,-1 0 0,1 0 0,-1 0-1,1 0 1,-1 0 0,1 0 0,-1 0-1,0 0 1,1 0 0,-1 0 0,0 0-1,0 1 242,0 5-5941</inkml:trace>
  <inkml:trace contextRef="#ctx0" brushRef="#br0" timeOffset="21850.12">4192 990 4898,'2'-59'5509,"-2"58"-5492,0 1 0,0-1 0,1 0-1,-1 0 1,0 1 0,1-1 0,-1 0-1,0 0 1,1 1 0,-1-1 0,1 1-1,0-1 1,-1 0 0,1 1 0,-1-1-1,1 1 1,0-1 0,-1 1-1,1-1 1,0 1 0,-1 0 0,1-1-1,0 1 1,0 0 0,0 0 0,-1-1-1,1 1 1,0 0 0,0 0 0,0 0-1,-1 0 1,1 0 0,0 0 0,0 0-1,0 1-16,31 0 105,17 11 307,-1 1 0,-1 2 0,20 11-412,-4-3 288,102 42 34,99 56-322,146 101 214,-313-163-221,48 42 7,84 76-26,34 25-43,-181-146 7,1-3-1,34 13 63,-51-32-457,23 11-7732,9 11 8189,-67-37-4285</inkml:trace>
  <inkml:trace contextRef="#ctx0" brushRef="#br0" timeOffset="23167.6">3603 1912 3570,'2'11'632,"1"0"0,1 1 1,0-2-1,0 1 0,1 0 1,4 6-633,10 16 431,10 9-431,-23-33 243,13 17 56,0-1 0,2-2 1,1 0-1,1-1 0,10 8-299,15 6 470,1-1 0,21 9-470,67 44 898,64 59-898,119 112 224,-243-195-183,77 56 262,78 43-303,178 88 223,-115-65-144,-144-87-41,-24-14 201,18 22-239,-35-18-3816,-108-87 3250,-1-1 386,-1-1 1,1 0 0,-1 0 0,1 1 0,-1-1-1,0 0 1,1 0 0,-1 1 0,0-1 0,1 1-1,-1-1 1,0 0 0,1 1 0,-1-1 0,0 1 0,0-1-1,0 0 1,1 1 0,-1-1 0,0 1 0,0-1-1,0 1 1,0 0 179,-1-1-4015</inkml:trace>
  <inkml:trace contextRef="#ctx0" brushRef="#br0" timeOffset="23682.23">3907 4348 2145,'3'-7'674,"0"0"-1,1 1 1,0 0-1,0 0 1,0 0 0,1 0-1,-1 0 1,1 1-1,1 0 1,0-1-674,14-10 630,1 1 1,7-4-631,7-4 201,66-51-18,122-84-125,420-267-139,-316 214 51,112-75 92,75-30 571,-497 307-644,68-37-695,-71 39-247,1 2 0,-1-1 0,1 2-1,0 0 1,1 0 953,4 1-5685</inkml:trace>
  <inkml:trace contextRef="#ctx0" brushRef="#br0" timeOffset="24132.03">4044 4211 5186,'-2'0'135,"1"0"1,0 0-1,0-1 0,0 1 0,0 0 0,0-1 0,0 1 0,0-1 0,0 1 0,0-1 0,0 0 0,0 1 0,0-1 0,0 0 0,0 0 0,0 0 1,1 0-1,-1 1 0,0-1 0,0-1-135,1 1 36,0 0 1,0 1 0,0-1-1,0 0 1,0 0 0,1 1-1,-1-1 1,0 0-1,0 0 1,1 0 0,-1 1-1,0-1 1,1 0 0,-1 1-1,0-1 1,1 0 0,-1 1-1,1-1 1,-1 0-1,1 1 1,-1-1 0,1 1-1,0-1 1,-1 1 0,1-1-1,0 1 1,-1 0 0,1-1-1,0 1 1,0 0 0,-1-1-1,1 1-36,10-4 24,-1-1 0,0 1 0,1 1 0,0 0-1,0 1 1,0 0 0,0 1 0,10-1-24,21 2 15,32 3-15,-39-1 16,64 6-37,0 5 0,-1 4 0,-1 4 0,90 32 21,7 16-18,162 84 18,-16-1 1350,59 5-1350,298 108 1801,-482-181-1678,-205-80-558,7 3-663,0-1-1,1 0 0,0-1 1,1-1 1098,-5-3-7625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1:5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0 318 5763,'1'-11'843,"0"1"0,0-1 1,1 0-1,1 1 0,-1-1 1,2 1-1,0 0 0,3-7-843,9-15 2351,20-28-2351,-19 31 627,-9 17-504,1-5 122,1 2-1,1-1 0,6-6-244,-16 21 41,0 0-1,0 0 0,0 0 0,0 0 0,0 0 0,0 0 0,1 0 0,-1 0 0,0 0 0,1 1 0,-1-1 0,1 0 1,-1 1-1,0-1 0,1 1 0,-1 0 0,1-1-40,-1 2 29,1-1 0,-1 0 0,0 0 0,0 0 0,0 0 0,0 1 0,0-1 0,0 1 0,0-1 0,0 1 0,0-1 0,0 1 0,0-1 0,0 1-1,-1 0 1,1-1 0,0 1 0,0 0-29,3 4 85,-1 0 0,1 0 0,-1 0 1,0 1-1,-1-1 0,1 1 0,-1 0-85,0-1 37,22 59 459,-14-37-779,1 1-1,1-2 0,7 11 284,-24-53-10541,1 10 3258</inkml:trace>
  <inkml:trace contextRef="#ctx0" brushRef="#br0" timeOffset="381.49">84 114 4626,'0'0'1615,"-1"-12"2627,1 12-4183,0 0 0,0 0 0,0 0 0,0 0 0,0 0 0,0-1 0,0 1 0,0 0 0,0 0 1,0 0-1,0 0 0,0 0 0,0 0 0,0-1 0,0 1 0,0 0 0,0 0 0,0 0 0,0 0 0,0 0 0,0-1 0,0 1 0,0 0 0,0 0 0,0 0 0,0 0 0,0 0 0,0 0 0,0 0 0,0-1 0,0 1 0,0 0 0,1 0 0,-1 0 0,0 0 0,0 0 0,0 0 1,0 0-1,0 0 0,0 0 0,0 0 0,0-1 0,1 1 0,-1 0 0,0 0 0,0 0 0,0 0 0,0 0 0,0 0 0,0 0 0,1 0 0,-1 0 0,0 0 0,0 0 0,0 0 0,0 0 0,0 0 0,1 0 0,-1 0 0,0 0 0,0 0 0,0 1 0,0-1 0,0 0 1,0 0-1,0 0 0,1 0-59,0 2 127,-1 1-1,1-1 1,0 0 0,-1 1 0,1-1 0,-1 1 0,0-1 0,0 1 0,0-1 0,0 1 0,0-1 0,-1 1 0,0 1-127,1 6 201,-29 308 1296,28-309-1469,-7 73 222,8-71-211,0-1-1,1 1 1,0 0-1,0-1 1,1 1-1,2 5-38,-3-14 3,-1-1 0,1 0 0,0 0 0,0 0 0,0 1 0,-1-1 0,1 0 0,0 0 0,0 0-1,0-1 1,0 1 0,1 0 0,-1 0 0,0 0 0,0-1 0,0 1 0,1-1 0,-1 1 0,0-1-1,1 1 1,-1-1 0,0 0 0,1 0 0,-1 0 0,0 1 0,1-1 0,-1-1 0,1 1 0,-1 0-1,0 0 1,1-1-3,9 0 9,-1-1-1,0 0 0,-1-1 0,2 0-8,-1 0 19,36-13 115,-26 8-1462,1 1 1,12-1 1327,-22 9-5699,-7 1-4519</inkml:trace>
  <inkml:trace contextRef="#ctx0" brushRef="#br0" timeOffset="845.65">563 721 5731,'-17'-20'5045,"10"12"-3277,0-1-1,1 0 1,-3-5-1768,1 1 676,6 7-465,-1 1 1,0 0-1,0 0 1,0 0-1,-1 0 1,0 1-1,-3-4-211,6 7 10,-1 1 0,1-1 0,0 1 1,0-1-1,0 1 0,-1 0 0,1 0 0,0-1 0,0 1 0,-1 0 0,1 0 1,0 0-1,-1 0 0,1 1 0,0-1 0,0 0 0,-1 0 0,1 1 0,0-1 1,0 1-1,0-1 0,0 1 0,-1-1 0,1 1 0,0 0-10,-1 0-4,-1 1 1,0 0-1,1 0 0,-1 0 0,1 0 0,-1 0 0,1 0 1,0 1-1,-1 1 4,-6 11-24,1-1 0,1 1 0,-4 11 24,9-19 2,0-1 1,0 1-1,0 0 0,1 0 1,0 0-1,0 0 1,1 0-1,0 0 0,0 1 1,1-1-3,-1-4-4,1 0 1,0 0-1,0 0 1,1 0-1,-1 0 1,1 0-1,-1 0 1,1-1-1,0 1 1,0 0-1,0-1 0,1 0 1,-1 1-1,0-1 1,1 0-1,-1 0 1,1 0-1,0-1 1,0 1-1,0-1 1,0 1-1,0-1 1,0 0-1,3 1 4,5 1-14,1 0 0,0-1 0,1 0 0,-1 0 0,11-1 14,-4-1-1,-5-1 16,0 2-1,0 0 0,0 0 1,0 1-1,0 1 0,12 4-14,-26-7 8,1 0 0,-1 0 0,0 0 0,1 0 0,-1 0 0,0 0 0,0 0-1,1 0 1,-1 0 0,0 1 0,0-1 0,1 0 0,-1 0 0,0 0 0,0 0 0,1 1-1,-1-1 1,0 0 0,0 0 0,0 1 0,1-1 0,-1 0 0,0 0 0,0 1 0,0-1-1,0 0 1,0 1 0,0-1 0,0 0 0,0 0 0,0 1 0,0-1 0,0 0-1,0 1 1,0-1-8,-8 9 235,-16 2 73,-6-1-236,-1-2-1,0-1 1,0-1-1,-1-1 0,-11-2-71,-42 0-4150,89-4-1861,2 0-3340</inkml:trace>
  <inkml:trace contextRef="#ctx0" brushRef="#br0" timeOffset="1195.76">636 708 368,'1'2'9010,"3"-2"-4129,7-2-2037,12-5-3278,40-23-868,-47 27-2100,-9 4-589,-4 0-3983</inkml:trace>
  <inkml:trace contextRef="#ctx0" brushRef="#br0" timeOffset="1196.76">711 776 6355,'-2'13'2689,"0"-2"-1008,4 0 544,-4 1-1089,-1-2-463,3-1-193,3 2-176,0-2-112,-1-5-64,1 4-192,3 0-256,1 0 688,-1-1-2641,0 2 1345,-2-2-1089,0 0-8612</inkml:trace>
  <inkml:trace contextRef="#ctx0" brushRef="#br0" timeOffset="1652.59">945 791 5394,'2'-12'2885,"-2"10"-2215,1-1 0,-1 1 0,1-1 0,-1 0 0,0 1 0,0-1 0,0 0 0,-1-1-670,1 3 66,0 0 0,0 1 0,-1-1 0,1 0-1,-1 1 1,1-1 0,-1 0 0,1 1 0,-1-1 0,1 1 0,-1-1-1,1 1 1,-1-1 0,1 1 0,-1 0 0,0-1 0,1 1 0,-1 0 0,0-1-1,0 1 1,1 0 0,-1 0 0,0-1 0,1 1 0,-1 0 0,0 0-1,0 0 1,0 0 0,1 0 0,-1 0 0,0 0 0,0 1 0,0-1-66,-2 1 23,0-1 0,0 1 1,0 0-1,0 0 1,0 1-1,0-1 1,0 1-1,1-1 1,-1 1-1,1 0 0,-1 0 1,1 0-1,0 0 1,-1 1-1,1-1 1,0 1-1,1-1 1,-1 1-1,0-1 1,0 3-24,-1-1-14,1 1 1,0-1-1,0 1 0,0 0 1,0 0-1,1-1 1,0 1-1,0 0 1,0 0-1,0 1 1,1-1-1,0 2 14,0-5-2,0-1-1,0 0 0,1 1 0,-1-1 0,0 1 1,1-1-1,-1 0 0,1 1 0,-1-1 0,1 0 0,0 0 1,0 1-1,-1-1 0,1 0 0,0 0 0,0 0 1,0 0-1,0 0 0,0 0 0,1 0 0,-1 0 1,0-1-1,0 1 0,1 0 0,-1-1 0,0 1 0,1-1 1,-1 1-1,0-1 0,1 0 0,-1 1 0,1-1 1,-1 0-1,0 0 0,1 0 0,-1 0 0,2 0 3,-1-1-4,1 1 0,-1 0-1,1-1 1,0 0-1,-1 1 1,1-1 0,-1 0-1,0 0 1,1 0-1,-1-1 1,0 1 0,1-1-1,-1 1 1,0-1-1,0 0 1,0 1-1,-1-1 1,1 0 0,0-1-1,0 0 5,2-4 39,0 0-1,-1-1 0,0 0 1,0 1-1,-1-1 0,0 0 1,-1 0-1,1 0 0,-1 0 0,-1 0 1,0-2-39,0 9 34,0 1 1,0-1-1,0 1 0,0-1 1,-1 1-1,1-1 1,0 1-1,-1-1 1,1 1-1,0-1 0,-1 1 1,1-1-1,0 1 1,-1-1-1,1 1 0,-1-1 1,1 1-1,-1 0 1,1-1-1,-1 1 1,1 0-1,-1 0 0,1-1 1,-1 1-1,0 0-34,1 0 14,0 0-1,0 0 1,-1 0-1,1 0 1,0 0-1,-1 0 1,1 0-1,0 0 1,-1 0 0,1 0-1,0 0 1,0 0-1,-1 0 1,1 0-1,0 0 1,-1 0-1,1 0 1,0 0-1,0 1 1,-1-1-1,1 0 1,0 0-1,0 0 1,-1 1 0,1-1-1,0 0 1,0 0-1,0 0 1,-1 1-1,1-1 1,0 0-1,0 1 1,0-1-1,0 0 1,0 0-1,-1 1 1,1-1-1,0 0 1,0 1 0,0-1-1,0 0 1,0 0-1,0 1 1,0-1-1,0 0 1,0 1-1,0-1 1,0 0-14,1 8 23,0 0-1,0-1 1,1 0 0,0 1 0,0-1-1,2 4-22,7 24-3,-8-20 21,0-1 0,-2 1 0,1-1 0,-2 1 0,0 0 0,-1-1 0,0 1 0,-1-1 0,-1 3-18,1-9 43,0-1 1,-1 1-1,0-1 1,0 1-1,-1-1 1,0 0-1,0 0 1,0-1 0,-1 1-1,0-1 1,-1 0-1,1 0 1,-1-1-1,0 1 1,0-1-1,-1-1 1,-3 3-44,4-4-10,-1 1 0,1-1-1,-1 0 1,0-1 0,0 1 0,0-1 0,0-1-1,-1 1 1,1-1 0,0-1 0,-1 1 0,1-1-1,0-1 1,-1 1 0,1-1 0,-5-1 10,8 1-166,-1-1 1,1 1-1,-1-1 1,1 0-1,-1 0 1,1 0-1,0 0 1,0-1-1,0 0 1,0 0-1,1 0 1,-1 0-1,1-1 1,0 1-1,0-1 1,0 0-1,0 0 1,1 0-1,-1 0 1,1 0-1,0-1 1,1 1-1,-1-1 1,1 1-1,-1-5 166,0-13-14593</inkml:trace>
  <inkml:trace contextRef="#ctx0" brushRef="#br0" timeOffset="2198.13">1040 754 8356,'-4'-4'6513,"4"11"-4027,3 12-1996,7 31-354,-3 1-1,2 50-135,-9-100 4,1-41 42,3 1 0,1-1 0,1 1 0,5-7-46,-11 43 54,1 0-1,0 0 1,0 0-1,1 0 1,-1 0-1,1 0 1,-1 1-1,2-3-53,-2 5 22,-1-1 1,1 1-1,-1-1 1,0 1-1,1 0 0,-1-1 1,1 1-1,-1 0 1,1 0-1,-1-1 0,0 1 1,1 0-1,-1 0 0,1 0 1,0-1-1,-1 1 1,1 0-1,-1 0 0,1 0 1,-1 0-1,1 0-22,0 0 24,0 1 0,0-1 0,-1 0 0,1 1 1,0-1-1,0 1 0,-1-1 0,1 1 0,0-1 0,-1 1 0,1-1 0,0 1 0,-1 0 0,1-1 0,-1 1 0,1 0 1,-1 0-1,1-1-24,2 7 54,1-1 0,-1 1 1,0-1-1,-1 1 0,0 0 0,0 0 1,1 5-55,5 53 95,-6-46-50,-2-12-31,0 10 36,2-14-44,5-9-31,-2-4 10,1 0 0,-2 0 0,1-1 0,-1 1-1,-1-1 1,0 0 0,1-4 15,-2 3-4,2 0 0,-1 0 0,1 1 0,1 0 0,0-1 0,3-2 4,-4 7 6,10-16 12,-13 22-14,-1 1 0,0-1 0,1 1-1,-1-1 1,1 1 0,-1-1 0,0 1 0,1-1 0,-1 1-1,1-1 1,-1 1 0,1 0 0,-1-1 0,1 1-1,0 0 1,-1-1 0,1 1 0,-1 0 0,1 0-1,0 0 1,-1 0 0,1 0 0,0-1 0,-1 1 0,1 0-1,-1 0 1,1 1 0,0-1 0,-1 0 0,1 0-1,0 0 1,0 0-4,0 2 8,-1-1 0,1 0 0,0 0 0,0 1 0,-1-1 0,1 1 0,0-1 0,-1 1 0,0-1 0,1 0-1,-1 1 1,0 0 0,0-1 0,0 1 0,0-1 0,0 1-8,1 3 17,3 47 83,-3-33-254,0 0 0,1-1-1,2 1 1,0 1 154,-4-19-153,1 1-1,0 0 1,-1-1 0,1 1 0,0 0-1,0-1 1,0 1 0,0-1 0,0 1-1,0-1 1,0 0 0,1 1 153,-1-1-533,1 0 0,-1 0 0,0 0-1,1 0 1,-1-1 0,1 1 0,-1 0 0,1-1 0,-1 1 0,1-1 0,0 0 0,-1 1-1,1-1 534,11 0-11074</inkml:trace>
  <inkml:trace contextRef="#ctx0" brushRef="#br0" timeOffset="2540.22">1438 787 4050,'-1'0'472,"0"0"0,0 0 0,0 0 0,0 0 1,0 0-1,0 0 0,0 0 0,0 0 0,0 0 0,0 0 1,0 1-1,0-1 0,0 0 0,0 1 0,0-1 0,0 1 1,0-1-1,1 1 0,-1-1 0,0 1 0,0 0 0,0-1 0,0 2-471,-1 0 303,1 0 1,0 0 0,-1 0-1,1 0 1,0 0 0,0 1-1,0-1 1,1 0 0,-1 1-1,0 0-304,0 3 91,0 0-1,0 0 1,1 0-1,0 0 1,0 0-1,0 0 1,1 0 0,0 1-91,-1-4 4,1-1 1,-1 1-1,1-1 1,0 0-1,0 1 1,0-1 0,0 0-1,0 0 1,1 0-1,-1 0 1,0 0 0,1 0-1,0 0 1,-1 0-1,1-1 1,0 1-1,0-1 1,0 1 0,0-1-1,0 0 1,1 0-1,-1 0 1,0 0 0,0 0-1,1 0 1,-1 0-1,2-1-4,-1 1-3,0-1-1,0 0 1,0-1 0,0 1-1,0 0 1,-1-1-1,1 0 1,0 1-1,0-1 1,0 0-1,-1-1 1,1 1 0,0 0-1,-1-1 1,1 0-1,-1 1 1,0-1-1,1 0 1,-1 0-1,0 0 1,0-1 0,1-1 3,0 0 21,0-1 0,0 1 1,0-1-1,-1 0 1,0 0-1,0 0 1,0-1-1,-1 1 1,1 0-1,-1-1 0,0 1 1,-1 0-1,0-1 1,0-4-22,0 7 40,0 0 1,0 0-1,-1 0 0,1 0 1,-1 0-1,0 0 0,0 0 1,0 0-1,0 0 1,0 0-1,-1 0 0,1 1 1,-1-1-1,0 1 0,0-1 1,0 1-1,0-1 1,0 1-1,-1 0 0,1 0 1,-1 0-1,1 1 0,-1-1 1,1 0-1,-1 1 1,-2-1-41,1 1-9,0-1 1,0 1-1,0 0 1,0 1 0,-1-1-1,1 1 1,0 0-1,0 0 1,-1 0 0,1 0-1,0 1 1,-1-1-1,1 1 1,-2 1 8,4-1-206,-1 0 0,1 0 0,0 0 0,0 0 0,0 0 0,0 1 0,0-1 0,1 0 0,-1 1 0,0 0 0,1-1 0,-1 2 206,0-2-484,1 1 0,0 0 0,0 0 0,0 0-1,0 0 1,1 0 0,-1 1 0,0-1 0,1 0 0,-1 0 0,1 0 0,0 1 0,0-1 0,0 1 484,0 8-10712</inkml:trace>
  <inkml:trace contextRef="#ctx0" brushRef="#br0" timeOffset="2881.31">1516 734 4050,'1'-8'3826,"0"5"-1329,3-1 80,1 4-128,1-5-1312,1 2-273,1-1-224,0 4-224,0-4-175,3 0-161,0 0-224,-1-1-273,-2 2-335,2 3-160,-4 1-1794,2 3 753,-5 3-1264,-1 2-5459</inkml:trace>
  <inkml:trace contextRef="#ctx0" brushRef="#br0" timeOffset="2882.31">1609 778 4434,'-2'2'504,"1"-1"0,0 1 0,-1-1 0,1 1 0,0-1 0,0 1 0,0 0 0,0-1 1,1 1-1,-1 0 0,0 0 0,1 0 0,-1 0 0,1 0 0,0-1 0,0 1 0,0 0 0,0 0 0,0 0 0,0 0 0,0 0 0,0 0 0,1 0 0,-1 0-504,3 9 360,0 0-1,1 0 1,0-1-1,1 1-359,6 20-3216,-10-26-2407,-1-2-3507</inkml:trace>
  <inkml:trace contextRef="#ctx0" brushRef="#br0" timeOffset="3234.36">1799 811 5442,'0'0'431,"0"-1"-1,1 0 1,-1 0-1,0 0 1,0 0-1,1 0 1,-1 0-1,0 0 1,0 0-1,0 0 1,0 1-1,0-1 1,0 0-1,-1 0 1,1 0-1,0 0 0,0 0 1,-1 0-1,1 0 1,0 0-1,-1 1 1,1-1-1,-1 0 1,1 0-1,-1 1 1,0-2-431,-9 0 3308,-4 8-3557,10-2 251,1-1 0,-1 1 0,1 0-1,0-1 1,0 2 0,1-1 0,-1 0-1,1 0 1,0 1 0,0 0 0,0-1-1,0 1 1,1 0 0,0 0 0,0 0-2,0 1-25,0 0 1,1-1-1,-1 1 0,1-1 1,0 1-1,1 0 1,-1-1-1,1 1 0,0-1 1,1 1-1,-1-1 0,1 1 1,1 0 24,-3-5-9,1 0 0,-1 0 0,1 0 0,-1 0 0,1 0 0,-1 0 0,1 0 0,0 0 0,0 0 0,-1 0 0,1 0 0,0-1 0,0 1 0,0 0 0,0-1 0,0 1 0,0-1 0,0 1 0,0-1 0,0 1 0,0-1 0,0 0 0,0 1 0,0-1 0,0 0 0,1 0 0,-1 0 0,0 0 0,0 0 0,0 0 0,0 0 0,0 0 0,0 0-1,1-1 1,-1 1 0,0 0 0,0-1 0,0 1 0,0-1 0,0 1 0,0-1 0,0 1 0,0-2 9,3 0-17,0-1 0,-1 0 0,0 0 0,1-1 0,-1 1 0,0 0 0,-1-1 0,1 0 0,-1 0 0,2-3 17,6-15 122,-1 0 0,-1 0 0,-1-1 0,-1 0 0,-1-1 0,-1 1 0,-1-1 0,-1 0 0,-2 0 0,0 0 0,-1 0 0,-1 1 0,-2-1 0,0 0 0,-7-20-122,-3 21 737,6 15-196,7 8-525,1 0 0,0 0 0,-1 0 0,1 0 0,0 0 0,0 1 0,-1-1 0,1 0 0,0 0 0,0 0 0,-1 0 0,1 0 0,0 1 0,0-1 0,0 0 0,-1 0 0,1 0 0,0 0 0,0 1 0,0-1 0,0 0 0,-1 0 0,1 1 0,0-1 0,0 0 0,0 0 0,0 1 0,0-1 0,0 0 0,0 0 0,0 1 1,0-1-1,0 0 0,0 1 0,0-1 0,0 0 0,0 0 0,0 1-16,-1 10 76,0 0 1,1 0 0,1 0 0,-1 0 0,2 0-1,1 5-76,17 67 28,-19-81-23,7 25-142,1-1-1,1 0 1,4 6 137,-6-18-1769,-1-1 0,2 1 0,-1-2-1,2 1 1770,3 1-15564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1:5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26 208 2337,'-26'-6'7774,"37"-7"-4233,0 0-2946,1 0 1,0 0 0,7-4-596,-3 3 417,-1-1 1,2-4-418,0-3 286,-4 6 35,0 0 1,6-4-322,-18 19 9,0 0 1,0 0 0,0 0 0,0 0 0,0 1 0,0-1 0,0 0 0,0 1 0,0-1 0,0 1 0,0-1 0,1 1 0,-1-1 0,0 1 0,0 0 0,1 0 0,-1 0 0,1 0-10,-1 0 11,0 0 0,0 0 0,-1 0 0,1 1 1,0-1-1,0 1 0,0-1 0,0 0 0,-1 1 1,1 0-1,0-1 0,0 1 0,-1-1 0,1 1 1,0 0-1,-1-1 0,1 1 0,-1 0 0,1 0-11,1 2 37,-1 1-1,1-1 1,-1 1-1,1-1 0,-1 1 1,0 0-1,-1-1 1,1 1-1,-1 0 0,1 0 1,-1 0-37,-1 29 202,3 0 0,0 0 0,4 10-202,-6-36-463,1-15-4749,0 4-7714</inkml:trace>
  <inkml:trace contextRef="#ctx0" brushRef="#br0" timeOffset="334.1">148 79 6003,'-1'1'149,"0"0"1,1 0 0,-1 0-1,0 0 1,0 0 0,0 1-1,1-1 1,-1 0 0,0 0-1,1 1 1,-1-1 0,1 1-1,0-1 1,-1 0 0,1 1-1,0-1 1,0 1 0,0-1 0,0 1-150,3 33 6237,-1-11-4049,-4 9-1721,-1-1 1,-2 1-1,-8 29-467,6-32 166,1 0-1,1 0 1,2 1 0,1 16-166,2-44-2,0 1 1,1-1-1,-1 0 1,1 1-1,-1-1 1,1 0-1,0 1 1,0-1-1,0 0 1,1 0-1,-1 0 1,1 0-1,0 0 1,0 0-1,0-1 1,0 1-1,2 2 2,0-3-4,-1 1-1,1-1 0,-1 1 1,1-1-1,0 0 0,0-1 1,0 1-1,0-1 0,0 1 1,0-1-1,1-1 0,2 1 5,7 0-10,1 0 0,-1-1-1,0-1 1,1-1-1,-1 0 1,0-1-1,10-3 11,19-3-372,-24 5 795,1-1 1,4-2-424,-18 5-1116,1-1-1,-1 0 1,0 0 0,0-1 0,0 0 1116,1-1-14076</inkml:trace>
  <inkml:trace contextRef="#ctx0" brushRef="#br0" timeOffset="930.51">543 320 7075,'-9'-6'6132,"7"4"-1948,1 8-2070,3 129-1020,4-62-1086,9 108-443,-11-164 145,-4-17 286,0 1 1,0-1-1,0 0 0,0 0 0,0 0 0,0 0 0,1 0 0,-1 0 0,0 0 0,0 0 0,0 0 0,0 0 0,0 0 0,0 0 0,0 0 0,1 0 0,-1 0 0,0 0 0,0 0 1,0 0-1,0 0 0,0 0 0,0 0 0,0 0 0,1 0 0,-1 0 0,0 0 0,0 0 0,0 0 0,0 0 0,0 0 0,0-1 0,0 1 0,0 0 0,0 0 0,1 0 0,-1 0 1,0 0-1,0 0 0,0 0 0,0 0 0,0 0 0,0-1 0,0 1 0,0 0 0,0 0 0,0 0 0,0 0 0,0 0 0,0 0 0,0 0 0,0-1 0,0 1 0,0 0 1,0 0-1,0 0 0,0 0 0,0 0 4,8-32-226,-5 19 250,1-2-28,0 0 1,1 0-1,1 0 1,1 1-1,0 0 1,0 0-1,2 1 1,0 0-1,0 0 1,2 0 3,-9 11 8,0 0 0,0 0 1,0 0-1,0 0 0,1 0 0,-1 1 0,1-1 1,-1 1-1,1 0 0,0 0 0,-1 0 0,1 0 1,0 0-1,0 0 0,-1 1 0,1-1 1,0 1-1,0 0 0,0 0 0,0 0 0,0 0-8,-1 1 7,0-1-1,0 1 1,0 0 0,0 0-1,0 0 1,0 0-1,-1 0 1,1 0-1,0 1 1,-1-1 0,1 1-1,-1-1 1,1 1-1,-1-1 1,1 1-1,-1 0 1,0 0-1,0 0 1,0 0 0,0 0-1,0-1 1,-1 2-1,1-1 1,0 0-1,-1 0 1,0 0-1,1 1-6,1 10 18,-1-1-1,0 1 0,0-1 0,-1 1 0,-1-1 1,0 0-1,-2 8-17,2-12 30,-1 0 1,-1 0-1,1-1 1,-1 1-1,0 0 1,-1-1-1,0 0 1,0 0 0,-1 0-1,0 0 1,-5 5-31,6-7 42,-2 0 1,1 0-1,-1 0 1,1 0-1,-1-1 1,-1 0-1,1-1 1,-1 1-1,1-1 1,-4 1-43,6-3-50,1 0-1,0 0 1,-1-1 0,1 1 0,0-1 0,-1 0 0,1 0-1,0 0 1,-1 0 0,1-1 0,0 0 0,-1 1 0,1-1-1,0 0 1,0 0 0,0-1 0,0 1 0,0-1-1,0 1 1,0-1 0,0 0 0,1 0 0,-1 0 0,0-1 50,-14-19-3050,11 6-3355,6 9-3584</inkml:trace>
  <inkml:trace contextRef="#ctx0" brushRef="#br0" timeOffset="1279.57">780 541 5090,'8'-5'7219,"3"0"-3664,22-5-1672,-26 9-1827,1-1 0,0 1 0,0 0 0,5 1-56,8 4-2083,-19-3 1369,0 0 1,0 0-1,-1 0 0,1 0 1,0 0-1,0 1 1,-1-1-1,1 0 1,0 2 713,2 2-9466</inkml:trace>
  <inkml:trace contextRef="#ctx0" brushRef="#br0" timeOffset="1615.67">906 614 2913,'-4'5'4162,"0"4"-1745,0 4 16,0-2-1200,3 4 1280,-1 2-1776,0-1-209,0 3-160,1 1-112,0-2-112,0 0-176,1 0-176,0-3-192,0-3 16,1-1-2146,1-3 1042,2-8-1185,0 0-7316</inkml:trace>
  <inkml:trace contextRef="#ctx0" brushRef="#br0" timeOffset="1966.74">1121 646 8356,'0'-2'586,"-1"0"0,0 0 1,0 0-1,0 0 0,0 0 1,0 0-1,0 0 0,-1 0 1,1 1-1,0-1 0,-1 0 1,0 1-1,0-1-586,1 1 9,-1 1 0,1 0 1,0-1-1,-1 1 0,1 0 1,-1-1-1,1 1 0,-1 0 0,1 0 1,-1 0-1,1 1 0,-1-1 1,1 0-1,-1 0 0,1 1 0,0-1 1,-1 1-1,1-1 0,-1 1 0,1 0 1,-1 0-10,-3 1 125,1 1 0,-1 0 0,1 0 0,-1 0 0,1 0 1,0 0-1,0 1 0,1 0 0,-1 0 0,1 0 0,-1 0 0,1 1 1,1-1-1,-1 1 0,1 0 0,0 0 0,-2 3-125,2 1 43,-1 0 0,1-1 0,1 1-1,-1 0 1,2 0 0,-1 0 0,1 1 0,1-1 0,-1 0 0,2 0-43,-2-7-3,0 0 0,0-1 1,0 1-1,1-1 1,-1 0-1,1 1 0,-1-1 1,1 1-1,-1-1 1,1 0-1,0 1 0,0-1 1,0 0-1,0 1 1,0-1-1,0 0 1,0 0-1,0 0 0,0 0 1,0 0-1,0 0 1,1-1-1,-1 1 0,0 0 1,1-1-1,-1 1 1,1 0-1,-1-1 0,1 0 1,-1 1-1,1-1 1,-1 0-1,1 0 0,-1 0 1,1 0-1,-1 0 1,1 0-1,-1 0 3,3-1 1,0 1 1,-1-1-1,1 0 0,0 0 0,-1-1 0,1 1 1,-1-1-1,0 0 0,0 1 0,1-1 1,-1-1-1,0 1 0,-1 0 0,1-1 1,1-1-2,6-10 48,0 0 1,0-1-1,-2 0 1,0-1 0,0 0-1,-1 0 1,-2-1-1,1 1 1,0-12-49,-5 28 27,-1-1 0,0 1 0,0-1-1,0 1 1,0 0 0,0-1 0,0 1 0,0-1 0,0 1-1,0-1 1,0 1 0,0-1 0,0 1 0,0-1 0,0 1 0,0-1-1,0 1 1,0-1 0,-1 1 0,1 0 0,0-1 0,0 1-1,-1-1 1,1 1 0,0 0 0,0-1 0,-1 1 0,0-1-27,1 1 22,0 0 0,-1 0 0,1 1 1,0-1-1,-1 0 0,1 0 0,0 0 1,0 0-1,-1 0 0,1 0 0,0 1 1,-1-1-1,1 0 0,0 0 0,0 0 1,-1 1-1,1-1 0,0 0 0,0 0 1,0 1-1,-1-1 0,1 0 0,0 1 1,0-1-1,0 0 0,0 1 0,0-1 1,-1 0-1,1 1 0,0-1 0,0 0 1,0 1-1,0-1 0,0 0 0,0 1 1,0-1-1,0 0 0,0 1 1,1-1-24,-2 8 41,1 0 0,1 0-1,-1 0 1,1 0 0,1 0 0,-1 0-1,2 0 1,0 1-40,1 5-250,1-1 0,1-1 0,0 1 0,4 4 250,5 2-2519,-14-18 2090,0 0-1,0 0 0,0-1 0,0 1 0,1 0 0,-1-1 0,0 1 0,0-1 0,0 1 1,1-1-1,-1 1 0,0-1 0,1 0 0,-1 0 0,0 1 0,2-1 430,9-1-10626</inkml:trace>
  <inkml:trace contextRef="#ctx0" brushRef="#br0" timeOffset="2297.85">1421 591 8116,'0'-15'8233,"-7"7"-5132,5 7-3060,1 1-1,0 0 1,-1-1-1,1 1 1,0 0 0,-1 0-1,1 0 1,-1 0-1,1 0 1,-1 0-1,1 0 1,0 1 0,-1-1-1,1 0 1,0 1-1,-1-1 1,0 1-41,-4 2 15,0 1 1,0 0-1,0 0 0,0 0 1,1 0-1,0 1 0,0 0 1,0 0-1,1 1 0,-1-1 1,1 1-1,0 0 0,0 3-15,0-3-2,0 1 0,1 0-1,0 1 1,0-1 0,1 1-1,0-1 1,0 1-1,1 0 1,0 0 0,0-1-1,1 9 3,0-16-1,1 1-1,-1 0 1,0 0-1,1 0 0,-1 0 1,1-1-1,-1 1 1,1 0-1,-1 0 1,1-1-1,0 1 1,-1 0-1,1-1 0,0 1 1,-1-1-1,1 1 1,0-1-1,0 1 1,0-1-1,-1 1 0,1-1 1,0 0-1,0 1 1,0-1-1,0 0 1,0 0-1,0 0 0,0 0 1,0 0-1,-1 0 1,1 0-1,1 0 2,37-2-28,-29 1 26,-2 1 5,0-1-1,0 1 1,0 1 0,0 0-1,0 0 1,0 0 0,0 1-1,4 1-2,-10-2 10,0 0 0,0 0 0,0 0-1,0 0 1,-1 0 0,1 0 0,0 0-1,0 1 1,-1-1 0,1 1 0,-1-1 0,1 1-1,-1-1 1,1 1 0,-1 0 0,0 0 0,0 0-1,0 0 1,0 0 0,0 0 0,-1 0 0,1 0-1,-1 0 1,1 0 0,-1 0 0,1 0 0,-1 1-1,0-1 1,0 0 0,0 0 0,-1 0 0,1 0-1,-1 2-9,0 0 49,0 0 0,-1 0 0,1 0 0,-1 0 0,0-1 0,0 1-1,0 0 1,-1-1 0,1 0 0,-1 1 0,0-1 0,0 0 0,0-1 0,0 1-1,-1 0 1,1-1 0,-1 0 0,1 0 0,-1 0 0,0 0 0,-1 0-49,-10 5 65,-1-1-1,0-1 1,0-1 0,-12 3-65,13-5-57,1 0-1,-1 0 1,-6-1 57,15-1-436,1 0 0,-1-1 1,0 1-1,1-1 0,-1 0 0,1-1 1,-1 1-1,1-1 0,0 0 0,-2-1 436,-4-7-4378,9-1-8577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2:42:0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7 367 1313,'-1'-1'430,"0"0"1,1-1 0,-1 1 0,0 0 0,1-1-1,-1 1 1,1-1 0,0 1 0,-1-1 0,1 1-1,0-1 1,0 1 0,0-1 0,0 1 0,0-1-1,0 1 1,0-1 0,0 0-431,11-28 1991,-4 12-1270,-5 11-511,0 1 0,1-1 0,0 1 0,1-1 0,-1 1 0,3-2-210,-4 5 68,0 0 0,0 1 0,0-1 0,1 1 0,-1-1 0,1 1 0,-1 0 0,1 0 0,0 0 0,0 0 0,0 1 0,0-1-1,0 1 1,1-1-68,-3 2 14,-1 0 1,1 0-1,-1 0 0,1 0 0,0 0 0,-1 0 0,1 0 0,-1 1 0,1-1 0,-1 0 0,1 0 0,-1 0 0,1 0 0,-1 1 0,1-1 0,-1 0 0,0 1 0,1-1 0,-1 0 0,1 1 1,-1-1-1,0 0 0,1 1 0,-1-1 0,0 1 0,1-1 0,-1 1 0,0-1 0,0 1 0,1-1 0,-1 1 0,0-1 0,0 1 0,0-1 0,0 1 0,0-1-14,4 24 277,-3-18-211,2 21 83,-2 1 0,-1 0 1,-1 0-1,-1 0 0,-3 14-149,-7 18 428,-18 58-428,24-101 252,0-1 0,-2 1 0,0-1-252,7-14 68,36-84 262,-22 48-332,2 1 0,2-1 2,60-102 144,-55 110-43,-21 25-82,0-1 0,1 1-1,-1 0 1,1 0 0,0-1-1,-1 1 1,1 1 0,0-1-1,-1 0 1,1 0 0,0 1-1,0-1 1,0 1-1,0-1 1,0 1-19,-2 2 22,0-1 1,1 1-1,-1 0 1,0 0-1,0 0 0,-1-1 1,1 1-1,0 0 1,-1 0-1,1-1 0,-1 1 1,0 1-23,1-3 14,-26 91 51,-11 46 70,33-115-120,0 0-1,2 1 0,0-1 1,1 1-1,2 4-14,-1-26 0,0 0-1,0-1 1,0 1-1,0 0 1,0 0-1,0-1 1,0 1-1,0 0 1,0 0-1,1-1 1,-1 1-1,0 0 1,0-1-1,1 1 1,-1 0-1,1-1 1,-1 1-1,0 0 1,1-1-1,-1 1 1,1-1 0,-1 1-1,1-1 1,0 1-1,-1-1 1,1 1-1,0-1 1,0 1 0,0-1-1,0-1 1,-1 1-1,1 0 1,0 0-1,0-1 0,0 1 1,-1 0-1,1-1 1,0 1-1,0-1 1,-1 1-1,1-1 1,0 1-1,-1-1 1,1 0-1,0 1 1,-1-1-1,1 0 1,-1 1-1,1-1 0,-1 0 1,0 0-1,1 1 1,-1-1-1,1-1 1,12-28 12,-1-2-1,-2 1 1,-1-1-1,-1-2-11,-4 19 5,46-228 363,-44 224-121,-3 20-16,-1 10-109,-1 16 3,1 22 80,4 11-205,-5-46 1,2 0-1,0 0 1,1 0 0,0-1-1,1 1 1,3 5-1,-7-18-66,-1 1 0,1-1 0,0 1 0,0-1 0,-1 1 0,1-1 1,0 0-1,0 1 0,0-1 0,1 0 0,-1 0 0,0 0 0,0 0 0,0 0 0,1 0 0,-1 0 0,1 0 0,-1 0 1,1-1-1,-1 1 0,1-1 0,-1 1 0,2-1 66,-2 0-428,1 0 1,0-1-1,0 1 1,0-1-1,-1 1 1,1-1-1,0 0 1,-1 1-1,1-1 1,0 0-1,-1 0 1,1 0-1,-1-1 1,0 1-1,1 0 0,-1 0 1,0-1-1,0 1 1,1-2 427,7-9-4162,1-2-1606</inkml:trace>
  <inkml:trace contextRef="#ctx0" brushRef="#br0" timeOffset="353.05">439 225 3986,'9'-2'10688,"22"-9"-8769,-7 3-1416,-20 6-488,0 1 0,0-1 0,0 0 0,-1 0 0,1 0 1,0 0-1,-1-1 0,0 1 0,1-2-15,-3 4-148,-1 0-1,1 0 1,-1 0 0,0 0 0,1 0 0,-1 1-1,1-1 1,-1 0 0,0 0 0,1 0 0,-1 1-1,1-1 1,-1 0 0,0 0 0,1 1 0,-1-1-1,0 0 1,0 1 0,1-1 0,-1 0 0,0 1-1,0-1 1,1 0 0,-1 1 0,0-1 0,0 1-1,0-1 1,0 0 0,0 1 0,0-1 0,1 1-1,-1-1 1,0 0 0,0 1 148,6 19-5374,-5-5-1445</inkml:trace>
  <inkml:trace contextRef="#ctx0" brushRef="#br0" timeOffset="699.13">615 374 4514,'-2'43'7361,"2"-35"-6865,1 0 0,-2-1 1,1 1-1,-1 0 0,-1-1 0,0 3-496,-7 23 181,2-6-1872,2-10-3442,5-17 1921,3-3-1785</inkml:trace>
  <inkml:trace contextRef="#ctx0" brushRef="#br0" timeOffset="1033.23">680 363 1697,'5'-12'6071,"-2"22"-1334,-3 20-2104,0-15-2256,-4 39 243,3-49-595,0 0 0,0-1 1,0 1-1,-1-1 0,1 1 0,-1-1 1,0 1-1,-1-1 0,-2 4-25,24-54 94,-4 12-40,-8 18 22,1-1 1,0 1 0,1 0 0,0 1 0,1 0 0,1 0 0,9-8-77,-19 22 21,0 0-1,0-1 1,0 1 0,1 0 0,-1 0-1,1 0 1,-1 1 0,0-1 0,1 0 0,-1 0-1,1 1 1,0-1 0,-1 1 0,1 0-1,-1-1 1,1 1 0,0 0 0,-1 0-1,1 0 1,1 0-21,-2 0 17,0 1 0,0-1 0,0 1-1,1-1 1,-1 1 0,0-1 0,0 1-1,0 0 1,0 0 0,0 0 0,-1-1 0,1 1-1,0 0 1,0 0 0,0 0 0,-1 0 0,1 0-1,-1 1 1,1-1 0,0 0 0,-1 0 0,0 0-1,1 0 1,-1 1 0,0 0-17,4 19 155,0 0 0,-2 0 0,0 10-155,0-5 154,4 24-154,-4-38 19,1 1 0,0-1 0,1 0 0,0 0 0,4 6-19,-5-13-7,-1 0 1,1-1 0,0 0-1,0 0 1,1 0-1,-1 0 1,1 0 0,0-1-1,0 1 1,0-1-1,0 0 1,1 0 0,-1-1-1,5 2 7,-8-3 91,22 8-1888,-20-8 422,0 0 0,-1 0 0,1-1 0,0 1 0,0-1 1,0 0-1,2 0 1375,3-1-7177</inkml:trace>
  <inkml:trace contextRef="#ctx0" brushRef="#br0" timeOffset="2887.28">1334 57 864,'-1'-8'1693,"1"8"-1338,0-1 0,0 1 0,0-1 0,-1 0 0,1 1 0,0-1 0,0 1 0,0-1 0,0 0 0,0 1 0,0-1 0,0 1 0,0-1 0,0 0 0,0 1 0,1-1 0,-1 1 0,0-1 0,0 1 0,1-1 0,-1 0 0,0 1 0,1-1-355,-1 1 929,7 18 2454,-5-2-3070,0-1 0,-1 1 0,-1-1 1,-1 1-1,0 1-313,-13 80 115,11-75-30,-34 174 14,-9 63-153,45-249-41,-1-3-240,1 0 1,1 0-1,-1 0 0,1 1 0,1 2 335,1-12-4405,6-12 1404,-2-3-158,1-5-1352</inkml:trace>
  <inkml:trace contextRef="#ctx0" brushRef="#br0" timeOffset="3235.35">1494 79 2289,'1'-2'175,"6"-38"3621,-6 39-3513,-1-1 1,0 0-1,0 1 1,0-1-1,0 0 1,0 1-1,0-1 1,0 0-1,0 0 1,-1 1 0,1-1-1,-1 1 1,1-1-1,-1 0 1,0 1-1,0-1 1,1 1-1,-1 0 1,0-1-1,0 1 1,-1-1-284,2 2 43,0 0 1,0 0 0,0 0-1,0 0 1,0 0 0,0 0-1,-1 0 1,1-1 0,0 1 0,0 0-1,0 0 1,0 0 0,0 0-1,-1 0 1,1 0 0,0 0-1,0 0 1,0 0 0,0 0-1,-1 0 1,1 0 0,0 0 0,0 0-1,0 0 1,0 0 0,0 0-1,-1 0 1,1 0 0,0 0-1,0 0 1,0 0 0,0 0-1,-1 0 1,1 1 0,0-1 0,0 0-1,0 0 1,0 0 0,0 0-1,0 0 1,0 0 0,-1 0-1,1 1 1,0-1 0,0 0-1,0 0 1,0 0 0,0 0 0,0 0-1,0 1 1,0-1 0,0 0-1,0 0 1,0 0 0,0 0-1,0 0 1,0 1 0,0-1-1,0 0 1,0 0 0,0 0-1,0 0 1,0 1 0,0-1 0,0 0-1,0 0-43,2 18 1109,-1-7-675,-7 133 364,-5 75-743,-21 38-284,32-255 159,-1 3-172,0 0-1,0 0 1,1-1-1,0 1 1,0 0-1,0 0 1,1 0-1,0-1 1,0 1-1,0 0 0,0-1 1,2 4 242,-2-7-373,-1-1 0,1 1 1,0-1-1,0 0 0,0 1 1,0-1-1,0 0 0,0 0 1,0 1-1,0-1 0,0 0 1,0 0-1,0 0 0,0 0 0,0 0 1,0 0-1,-1-1 0,1 1 1,0 0-1,0 0 0,0-1 1,0 1-1,1-1 373,7-7-5712</inkml:trace>
  <inkml:trace contextRef="#ctx0" brushRef="#br0" timeOffset="6232.33">1786 393 1569,'5'-20'1538,"2"1"1,0 0-1,1 0 1,1 1-1,0 0 1,8-10-1539,-14 24 295,1 0 1,-1 0 0,1 0 0,-1 1 0,1 0 0,0-1 0,1 1 0,-1 1-1,4-3-295,10-7 1094,-17 12-1045,0-1 0,-1 0 1,1 1-1,0 0 0,-1-1 0,1 1 0,0-1 0,-1 1 1,1 0-1,0-1 0,0 1 0,0 0 0,-1 0 1,1 0-1,0 0 0,0 0 0,0 0 0,0 0 0,-1 0 1,1 0-1,0 0 0,0 0 0,0 0 0,-1 1 0,2-1-49,-1 1 31,0-1 0,0 1-1,0 0 1,0 0 0,-1 0-1,1 0 1,0 0 0,0 0-1,0 0 1,-1 0 0,1 0-1,-1 1 1,1-1 0,-1 0-1,1 0-30,1 6 39,0 1-1,-1-1 0,0 0 1,0 1-1,0 0-38,0 10 16,19 236-192,-10-205-2642,-6-43-364,-1-8-1879,-1-6-155</inkml:trace>
  <inkml:trace contextRef="#ctx0" brushRef="#br0" timeOffset="6562.45">2143 203 4338,'-2'3'846,"0"-1"0,-1 1 0,0 0-1,1-1 1,-1 1 0,-2 0-846,2 0 667,0-1 1,0 1-1,0 0 0,0 0 1,1 0-1,-1 1-667,-13 17 1199,-1-1 0,-1 0 0,-12 9-1199,-6 8 503,-132 126 528,84-84-1200,58-55-1923,28-26-2275,14-14-3319,-5 9 3452</inkml:trace>
  <inkml:trace contextRef="#ctx0" brushRef="#br0" timeOffset="6915.5">2053 665 1056,'-1'1'4339,"6"-7"311,-2 3-4296,1 0 1,-1 0-1,1 0 1,-1-1-1,0 0 1,-1 1-1,1-1 1,0 0-1,-1 0 1,0-1 0,0 1-1,0 0 1,0-4-355,15-25 1012,-15 30-872,7-10 263,-9 13-388,1 0 0,-1 0 1,0-1-1,0 1 0,1 0 0,-1 0 0,0 0 1,0-1-1,1 1 0,-1 0 0,0 0 1,0 0-1,1 0 0,-1-1 0,0 1 0,1 0 1,-1 0-1,0 0 0,0 0 0,1 0 0,-1 0 1,0 0-1,1 0 0,-1 0 0,0 0 1,1 0-1,-1 0 0,0 0 0,1 0 0,-1 0 1,0 1-1,0-1 0,1 0 0,-1 0 0,0 0 1,1 0-1,-1 1 0,0-1 0,0 0-15,-1 22 195,0-9-179,1-5-14,0 0 1,1-1-1,-1 1 0,2 0 1,-1-1-1,1 1 0,0 0-2,-1-6-12,0 0-1,-1-1 1,1 1 0,0 0-1,0-1 1,0 1-1,0-1 1,0 1-1,0-1 1,1 1 0,-1-1-1,0 0 1,1 0-1,-1 1 1,1-1-1,0 0 1,-1 0 0,1-1-1,0 1 1,-1 0-1,1 0 1,0-1-1,0 1 1,0-1 0,-1 0-1,1 0 1,0 1-1,0-1 1,0 0-1,0 0 1,0-1 0,1 1 12,-2 0-218,0-1 1,0 1 0,0 0-1,0 0 1,0-1 0,0 1 0,0-1-1,0 1 1,0-1 0,0 1-1,0-1 1,-1 1 0,1-1 217,8-11-6353,-7 5-1101</inkml:trace>
  <inkml:trace contextRef="#ctx0" brushRef="#br0" timeOffset="7245.62">2159 449 5555,'1'2'1936,"2"3"-351,3 1 416,1-1-976,2 1-177,2-1-16,-2 0-271,2-2-177,0 2-112,0-4-176,-2 3-320,0-1-1937,-1 0 1136,2 1-1424,-3 2-6787</inkml:trace>
  <inkml:trace contextRef="#ctx0" brushRef="#br0" timeOffset="7584.72">2501 522 3410,'31'-6'7476,"17"4"-5376,-20 2-1109,34 3 344,-36 0-2770,-1-2-5484,-25-1-39</inkml:trace>
  <inkml:trace contextRef="#ctx0" brushRef="#br0" timeOffset="8088.37">2815 413 4578,'9'6'7747,"-1"3"-3672,16 27-3391,-11-15-67,-13-20-615,1 0-1,-1 0 0,1 0 0,-1 0 0,1-1 0,-1 1 1,1 0-1,0 0 0,0-1 0,-1 1 0,1-1 0,0 1 1,0 0-1,0-1 0,-1 1 0,1-1 0,0 0 0,0 1 1,0-1-1,0 0 0,0 0 0,0 1 0,0-1 0,0 0 1,0 0-1,0 0 0,0 0-1,1-1-6,0 1 0,0-1 0,-1 0 0,1 0 1,-1 1-1,1-1 0,0 0 0,-1-1 0,0 1 0,1 0 0,-1 0 1,0-1-1,1 1 0,-1-1 6,5-6-58,1-1 0,-2 0 0,1 0 0,2-7 58,-2 5-9,-1 0 1,0-1 0,-1 1-1,0-1 1,-1 0 0,0 0-1,-1 0 1,0-1 8,1-5 103,-3 18-96,0 0-1,0 0 1,0 0 0,0 0-1,0 0 1,0 0-1,0 0 1,0 0-1,0 0 1,0 0-1,0 0 1,0 0-1,0 0 1,0 0-1,0 0 1,0 0 0,0 0-1,0 0 1,0 0-1,0 0 1,0 0-1,0 0 1,0 0-1,0 0 1,0 0-1,1 0 1,-1 0-1,0 0 1,0 0 0,0 0-1,0 0-6,-1 12 257,-1 16-102,-5 62 130,-6 10-285,8-73 14,-1 0 0,-1 0-1,-1 0 1,-1-1 0,-11 20-14,16-37 10,-1 0 0,0 0-1,-1-1 1,0 1 0,-1-1 0,1-1-1,-2 1 1,1-1 0,-6 4-10,8-7-31,-1 0 0,0-1 0,0 0 0,0 0 1,-1 0-1,1-1 0,-1 1 0,1-2 0,-1 1 1,0-1-1,1 0 0,-1 0 0,0-1 0,-4 0 31,3 0-197,0 0-1,0-1 1,1 0 0,-1-1-1,1 1 1,-1-1-1,1-1 1,0 0 0,-3-1 197,7 3-303,1-1 0,-1 0 1,0 0-1,1 0 1,0 0-1,-1 0 0,1 0 1,0 0-1,0-1 0,-2-2 303,3 3-497,0-1-1,-1 0 0,1 1 0,0-1 0,0 0 1,1 0-1,-1 0 0,1 1 0,-1-1 0,1 0 0,0 0 1,0 0-1,0-1 498,2-6-3335,5-1-136</inkml:trace>
  <inkml:trace contextRef="#ctx0" brushRef="#br0" timeOffset="8450.4">3037 723 3874,'21'-31'7011,"-1"0"-5402,-12 16-1008,-4 7-238,-1 1 0,1 0 0,1 0 1,0 0-1,4-5-363,-9 12 12,0 0 1,0 0-1,0-1 1,0 1-1,1 0 1,-1 0-1,0 0 1,0 0-1,0 0 1,0-1-1,1 1 1,-1 0-1,0 0 1,0 0-1,0 0 1,1 0-1,-1 0 1,0 0 0,0 0-1,1 0 1,-1 0-1,0 0 1,0 0-1,0 0 1,1 0-1,-1 0 1,0 0-1,0 0 1,1 0-1,-1 0 1,0 0-1,0 0 1,0 0-1,1 0 1,-1 0-1,0 0 1,0 0-1,0 1 1,1-1-1,-1 0-12,4 11 314,-1 12 56,-3-21-347,0 0 0,0 0 0,0 1 0,0-1 0,1 0 0,-1 0 0,1 1 0,-1-1 0,1 0 0,0 0-1,0 0 1,0 0 0,0 0 0,0 0 0,0 0 0,0 0 0,1 0 0,0 0-23,0-1-64,-1 0 1,0 0-1,1-1 1,-1 1-1,1-1 1,-1 1-1,1-1 1,-1 1-1,1-1 1,-1 0-1,1 0 1,-1 0-1,1 0 1,-1 0-1,1 0 1,-1 0-1,1 0 1,0-1-1,-1 1 1,0-1-1,1 1 1,-1-1-1,1 1 1,-1-1-1,0 0 1,1 0-1,0 0 64,-2 0-286,1 1-157,0 0 0,0-1 0,0 1 0,-1-1 1,1 1-1,0-1 0,-1 1 0,1-1 1,0 1-1,-1-1 0,1 0 0,-1 1 0,1-1 1,-1 0-1,1 1 0,-1-2 443,2-2-7422</inkml:trace>
  <inkml:trace contextRef="#ctx0" brushRef="#br0" timeOffset="8780.51">3100 531 3041,'0'7'3394,"0"0"-1537,1 0 176,-2-3-1217,2 1 1377,0-2-1585,2 0-111,0-1-81,2 1-96,0 0-176,2 1-288,2-3 1200,-1 2-3249,0-2 1617,3 0-688,0-1-10934</inkml:trace>
  <inkml:trace contextRef="#ctx0" brushRef="#br0" timeOffset="9113.62">3535 170 2481,'0'0'195,"0"0"0,0 0 0,0-1 0,0 1 0,0 0-1,0 0 1,0-1 0,0 1 0,0 0 0,0-1 0,0 1 0,0 0 0,0 0-1,0-1 1,0 1 0,0 0 0,0 0 0,0-1 0,-1 1 0,1 0 0,0 0 0,0-1-1,0 1 1,-1 0 0,1 0 0,0 0 0,0 0 0,0-1 0,-1 1 0,1 0-1,0 0 1,0 0 0,-1 0 0,1 0 0,0 0 0,0-1 0,-1 1 0,1 0 0,0 0-1,0 0 1,-1 0 0,1 0 0,0 0 0,-1 0 0,1 0-195,0 0 164,-1 1 0,1-1 0,-1 0 0,1 0 0,-1 1-1,1-1 1,-1 0 0,1 1 0,-1-1 0,1 0 0,0 1 0,-1-1 0,1 0 0,0 1 0,-1-1 0,1 1 0,0-1 0,0 1 0,-1-1 0,1 1 0,0-1 0,0 1 0,0-1 0,-1 1-164,-1 15 511,0 1 1,1 0-1,0 6-511,-1 23 112,-8 20-317,-3-1 1,-3 0-1,-9 16 205,11-25-1840,10-18-5468,5-36 238</inkml:trace>
  <inkml:trace contextRef="#ctx0" brushRef="#br0" timeOffset="9462.69">3629 156 1905,'-6'2'7242,"3"7"-4002,-1 16-2180,3-16-279,-1 7-425,-34 210 809,31-199-1298,-23 113-25,16-47-3452,12-63-1603,1-22-1422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2:42:1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1 771 2113,'4'-19'3296,"-2"11"-2685,-1 0 0,1 0 1,1 1-1,0 0 0,0-1 0,0 1 0,2-1-611,4-8 102,84-128 1290,-67 109-625,2 0 0,29-28-767,191-185 891,-230 232-937,0 1 0,1 1-1,8-5 47,-26 19-92,-1 0-1,0 0 1,1 0-1,-1 0 1,0 0-1,0 1 0,1-1 1,-1 0-1,0 0 1,0 1-1,1-1 0,-1 0 1,0 0-1,0 1 1,0-1-1,0 0 1,1 0-1,-1 1 0,0-1 1,0 0-1,0 1 1,0-1-1,0 0 0,0 1 1,0-1-1,0 0 1,0 1-1,0-1 1,0 0-1,0 0 0,0 1 1,0-1-1,0 0 1,0 1 92,4 13-6374,-5-16 2428</inkml:trace>
  <inkml:trace contextRef="#ctx0" brushRef="#br0" timeOffset="505.64">438 99 3506,'0'0'103,"0"0"1,0 0 0,-1 1-1,1-1 1,0 0 0,0 0-1,0 0 1,0 0 0,0 0 0,-1 0-1,1 0 1,0 0 0,0 0-1,0 1 1,0-1 0,0 0-1,0 0 1,0 0 0,-1 0-1,1 0 1,0 1 0,0-1 0,0 0-1,0 0 1,0 0 0,0 0-1,0 1 1,0-1 0,0 0-1,0 0 1,0 0 0,0 0-1,0 1 1,0-1 0,0 0 0,0 0-1,0 0 1,0 0 0,0 1-1,0-1 1,1 0 0,-1 0-1,0 0 1,0 0 0,0 0-1,0 1 1,0-1 0,0 0-1,0 0-103,11 5 2172,13-1-442,-12-4-1458,0-1-1,0-1 0,-1 0 1,1-1-1,0 0 0,-1 0 1,0-2-1,0 1 0,0-1 1,0-1-272,44-30 385,-35 22-166,2 0 1,7-3-220,-32 26 31,1 1 0,0-1 0,0 0 0,1 1 0,0 5-31,-12 224 64,12-233 199,-1-8-20,-4-18 164,-1-7-104,-8-7 51,-1 1 0,-3 0-354,11 20 51,-1 0 0,-1 0 0,0 0 0,0 1 0,-1 1 0,-1 0-51,5 3-428,13 5-1755,6-2 293,3-3-1655,3-4-6884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22:46:51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48 2577,'0'0'181,"0"0"0,0-1 0,0 1 0,1 0 0,-1 0 0,0-1-1,0 1 1,0 0 0,1 0 0,-1-1 0,0 1 0,0 0 0,1 0 0,-1 0 0,0 0 0,0-1-1,1 1 1,-1 0 0,0 0 0,1 0 0,-1 0 0,0 0 0,1 0 0,-1 0 0,0 0 0,1 0-1,-1 0 1,0 0 0,1 0 0,-1 0 0,0 0 0,1 0 0,-1 0 0,0 0 0,0 0 0,1 0-1,-1 1 1,0-1 0,1 0 0,-1 0 0,0 0 0,0 1 0,1-1 0,-1 0 0,0 0 0,0 0-1,1 1-180,0 0 244,0-1-1,0 1 0,0-1 1,1 1-1,-1-1 0,0 1 0,0-1 1,1 0-1,-1 1 0,0-1 1,1 0-244,12-1 635,1-1 0,-1-1 1,0 0-1,0-1 1,0 0-1,8-5-635,-2 2 540,0 1 1,20-4-541,-25 8 72,1 2 0,0-1 1,0 2-1,-1 0 1,1 1-1,0 0 1,-1 2-1,0-1 1,0 2-1,0 0 1,0 1-1,7 4-72,20 12 41,-1 1 0,-1 2 0,20 17-41,-17-9 45,-2 2 0,-1 2 0,1 4-45,103 124 172,-124-136-119,0 0 1,-2 1-1,-1 0 0,-2 2 1,6 16-54,-12-29 58,1-1 0,6 9-58,12 21-549,-27-47 237,0-1-10167,2 6 1488</inkml:trace>
  <inkml:trace contextRef="#ctx0" brushRef="#br0" timeOffset="535.56">972 706 6547,'-4'-3'5487,"9"4"-1987,8-1-1842,-8-1-1521,0 0 0,-1 1 0,1-1-1,0 1 1,0 0 0,0 0 0,0 0 0,0 1 0,0 0 0,-1 0 0,2 0-137,11 4-35,0 1 1,7 3 34,-5-1 97,-11-5-95,-1 0 0,1-1 0,0 0 0,0 0 0,1-1-2,-7-1-2,0 1 1,0-1-1,-1 0 0,1 0 1,0 0-1,0 0 1,-1-1-1,1 1 1,0 0-1,0-1 1,-1 1-1,1-1 1,0 1-1,-1-1 0,1 0 1,-1 0-1,1 0 1,-1 0-1,1 0 1,-1 0-1,0 0 1,1 0-1,-1-1 1,0 1-1,0 0 0,0-1 1,0 0 1,3-7-9,0 0 1,-1-1 0,0 1-1,-1-1 1,0 0-1,0-3 9,0-1 3,0 1 0,2-1-1,0-1-2,28-86 224,-31 100-209,0 0 0,0 0-1,0 0 1,0 0 0,0 0 0,0 0-1,0 0 1,0 1 0,0-1-1,0 0 1,0 1 0,0-1 0,1 1-1,-1-1 1,0 1 0,1-1 0,-1 1-1,0 0 1,0 0 0,1 0-1,0 0-14,-1-1 22,0 1-1,-1 0 0,1 0 1,0 0-1,-1 0 1,1 0-1,0 0 0,0 0 1,-1 0-1,1 0 0,0 0 1,-1 0-1,1 0 0,0 0 1,-1 1-1,1-1 0,0 0 1,-1 1-1,1-1 0,0 0 1,-1 1-1,1-1 1,-1 1-1,1-1 0,-1 1 1,1-1-1,-1 1 0,1-1 1,-1 1-1,1-1 0,-1 1 1,0 0-1,1-1 0,-1 1 1,0 0-1,0-1 0,0 1-21,0 0 29,0 0-1,0 0 0,-1 0 1,1-1-1,-1 1 0,1 0 1,-1 0-1,1-1 0,-1 1 1,1 0-1,-1-1 0,0 1 1,1-1-1,-1 1 0,0-1 0,1 1 1,-1-1-1,0 1 0,0-1-28,-20 11 321,16-9-230,-22 13 374,1 1-1,0 1 1,1 2 0,-20 18-465,20-15 121,21-19-123,-1 0 1,1 0 0,-1 0-1,0 0 1,0 0 0,0-1-1,0 0 1,0 0 0,0-1-1,-4 1 2,3 3-27,6-5 25,0 1 1,-1-1-1,1 0 0,0 1 0,-1-1 0,1 0 1,0 1-1,-1-1 0,1 0 0,0 1 1,-1-1-1,1 0 0,-1 0 0,1 0 0,0 1 1,-1-1-1,1 0 0,-1 0 0,1 0 0,-1 0 1,1 0-1,-1 0 2,-6 2 298,10 3-678,14 4-4255,-14-7 1956,5 3-12749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14:3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1729 2081,'-17'7'2830,"16"-6"-2356,-1 1 0,0-1 0,0 0 0,1 0 0,-1 0 0,0-1 0,0 1 0,0 0 0,0-1 0,0 1 0,-1-1 0,1 0 0,0 0 0,0 0 0,0 0 0,0 0 0,0 0 0,-2-1-474,3 1 140,1-1-1,-1 1 0,1-1 0,-1 0 1,1 1-1,0-1 0,-1 0 0,1 0 1,0 1-1,-1-1 0,1 0 0,0 0 1,0 1-1,0-1 0,-1 0 0,1 0 1,0 0-1,0 1 0,0-1 0,1 0 1,-1 0-1,0 0 0,0 1 0,0-1 1,0 0-1,1 0 0,-1 1 0,0-1 1,1 0-1,-1 1 0,1-2-139,48-25 1636,33-35-335,61-64-1301,-66 56 529,69-46-529,-105 86 98,119-78 173,-130 90-216,0 2 0,1 1 0,1 2 0,19-6-55,130-36 422,-177 53-302,-3 2-6,-9 9-55,5-2 240,-8 12-3418,10-18 2843,1-1 0,-1 0 0,1 1 1,-1-1-1,1 0 0,-1 1 0,1-1 1,-1 0-1,1 0 0,-1 1 0,0-1 1,1 0-1,-1 0 0,1 0 0,-1 0 1,1 0-1,-1 0 0,0 0 0,1 0 0,-1 0 1,0 0-1,1 0 0,-1 0 0,1-1 1,-1 1-1,1 0 0,-1 0 0,1-1 1,-1 1-1,1 0 0,-1-1 0,1 1 0,-1 0 1,1-1-1,-1 1 276,-9-9-4837,-2-3-384</inkml:trace>
  <inkml:trace contextRef="#ctx0" brushRef="#br0" timeOffset="345.07">836 919 5042,'1'0'6419,"7"2"-3496,40 7-1540,42-3-110,-44-4-813,0 2 0,5 3-460,-49-7 21,1 1 0,0-1 0,0 1-1,0 0 1,-1 0 0,1 0 0,0 0 0,-1 0-1,1 1 1,1 0-21,-3-1 17,-1 0 0,1 0-1,0 0 1,-1 0 0,1 0-1,0 0 1,-1 0 0,1 0-1,-1 0 1,0 1 0,1-1-1,-1 0 1,0 0 0,0 0-1,0 0 1,0 1 0,0-1-1,0 0 1,0 0 0,0 0-1,0 0 1,-1 1 0,1-1-1,0 0 1,-1 0 0,1 0 0,-1 0-1,1 1-16,-6 12 90,-1-1-1,0 1 1,0-1 0,-1 0-1,-1-1 1,-4 5-90,-21 22-36,-10 7 36,3-2-408,5-7-595,22-24-623,1 0 0,1 1 1,0 0-1,1 1 0,1 0 1,-6 12 1625,0 10-7972</inkml:trace>
  <inkml:trace contextRef="#ctx0" brushRef="#br0" timeOffset="1131.97">1372 538 4114,'-1'1'350,"0"-1"1,0 1-1,1 0 0,-1-1 1,0 1-1,1 0 0,-1 0 1,1 0-1,-1 0 1,1-1-1,-1 1 0,1 0 1,-1 0-1,1 0 0,0 0 1,-1 0-1,1 0 0,0 0 1,0 0-1,0 0 1,0 0-1,0 0 0,0 1 1,0-1-351,7 28 2059,-3-13-1282,12 92 1488,-5-1-1,-4 46-2264,8 88 1047,-13-214-975,-2-18-34,0 0 0,1-1 0,0 1 0,1 2-38,-2-11 1,0 0 1,0 0-1,0 1 1,0-1-1,1 0 1,-1 0-1,0 0 0,0 0 1,0 1-1,0-1 1,0 0-1,0 0 1,0 0-1,1 0 0,-1 0 1,0 1-1,0-1 1,0 0-1,0 0 0,1 0 1,-1 0-1,0 0 1,0 0-1,0 0 1,0 0-1,1 0 0,-1 0 1,0 0-1,0 0 1,0 0-1,1 0 1,-1 0-1,0 0 0,0 0 1,0 0-1,1 0 1,-1 0-1,0 0 1,0 0-1,0 0 0,1 0 1,-1 0-1,0 0-1,12-8 18,12-15-1,27-36-14,-31 35-3,0 1 0,2 0 0,13-9 0,-21 20-635,-1-1 0,0-1 0,-1 0 0,7-11 635,-19 26-3713,-2 4-2029,-3 1-3521</inkml:trace>
  <inkml:trace contextRef="#ctx0" brushRef="#br0" timeOffset="1629.63">1999 431 4850,'-47'23'9139,"5"3"-5794,35-21-3210,0 1-1,1-1 0,-1 2 0,2-1 0,-1 1 0,1-1 0,0 2 0,0-1 0,1 0 0,-3 7-134,6-12 29,-3 5 26,1 0-1,0-1 0,0 1 0,1 0 1,0 1-1,0-1 0,1 0 1,0 1-1,0 1-54,1-7 7,1-1 0,-1 1 0,1-1 0,-1 1 0,1-1 0,-1 0 0,1 1 0,0-1 0,0 1 0,0-1 0,0 0 0,0 0 0,0 0 0,0 0 0,0 0 0,0 0 0,1 0 0,-1 0 0,0 0 0,1 0 0,-1-1 0,1 1 0,-1 0 0,1-1 0,-1 1 0,1-1 0,0 0-7,7 2 44,0 0 0,-1-1 0,1 0 0,3 0-44,-8-1 22,18 2 115,1 1 0,-1 1 0,0 1 0,0 1 0,0 1 0,-1 1 0,0 1 0,3 2-137,-22-9 30,0-1 1,0 0-1,1 1 0,-1-1 1,0 1-1,-1 0 0,1 0 0,0-1 1,0 1-1,-1 0 0,1 1 1,-1-1-1,0 0 0,1 0 1,-1 1-1,0-1 0,-1 0 0,1 1 1,0-1-1,-1 1 0,1-1 1,-1 1-1,1-1 0,-1 1 0,0 0 1,0-1-1,-1 1 0,1-1 1,0 1-1,-1-1 0,0 1 0,0 1-30,-1 4 99,-1 1 0,-1 0 0,1-1 0,-1 0 0,0 0 0,-1 0 0,0 0 0,-5 5-99,-3 2 41,-2-1-1,0 1 1,0-2 0,-1 0-1,-1-1 1,0-1 0,0-1 0,-1 0-1,-9 3-40,10-6-718,-1 0 1,0-1-1,0-1 0,0-1 0,-1 0 0,-7-1 718,25-2-210,0-1 0,0 0 0,1 0 0,-1 0 0,0 0 0,1 0 0,-1 0 0,0 0 0,0 0 0,1-1 0,-1 1 0,0 0 0,1 0 0,-1 0-1,0-1 1,1 1 0,-1-1 210,-2-8-6017,6-2-2891</inkml:trace>
  <inkml:trace contextRef="#ctx0" brushRef="#br0" timeOffset="2133.29">2161 433 6931,'3'-1'1109,"1"1"-1,0-1 1,0 1-1,-1-1 1,1 0-1,-1 0 1,1-1-1,0 1-1108,9-6 591,0 0 0,10-7-591,-1 0 848,1 1-630,-1-1 0,0 0 0,-1-2-1,-1-1 1,11-11-218,-21 18 38,1 0 0,1 0-1,1 0-37,22-17 66,-24 19-43,-10 7-18,1 0-1,-1 0 0,1 0 1,-1 0-1,1 0 1,-1 0-1,0-1 1,0 1-1,0-1 0,0 1 1,1-2-5,-6 10-80,-1 0-1,1-1 1,-2 1 0,1-1 0,-2 1 80,-8 10-98,-5 6 35,12-15 76,0 1 0,1 0 0,0 1 1,0 0-1,1 0 0,1 0 0,0 1 1,0 0-14,3-6 112,1 1 0,1-1 0,-1 1 0,1 0 0,0-1 0,0 1 0,1-1 0,-1 1 0,1-1 0,2 5-112,23 99 790,19 91-1340,-44-196 128,6 27-1894,1-19-1332,-8-12 3386,0 1 0,1-1-1,-1 0 1,0 0 0,1 0 0,-1 1-1,1-1 1,-1 0 0,0 0-1,1 0 1,-1 0 0,1 0 0,-1 0-1,0 0 1,1 0 0,-1 0-1,1 0 1,-1 0 0,0 0 0,1 0-1,-1 0 1,1 0 0,-1 0 0,0 0-1,1 0 1,-1-1 0,1 1 262,6-6-6606</inkml:trace>
  <inkml:trace contextRef="#ctx0" brushRef="#br0" timeOffset="2475.38">2786 146 3201,'1'-4'1071,"-1"1"-1,1 0 0,-1 0 0,1 0 0,0 0 0,1 0 0,-1 0 0,0 0 0,1 0 0,0 0 1,-1 0-1,3-2-1070,-1 1 1258,1 30 994,-1 32-1417,-4 41-835,-18 235-1707,19-329-2353,-1-10 1337,-1-17-973,1 16 2156,0-23-5122</inkml:trace>
  <inkml:trace contextRef="#ctx0" brushRef="#br0" timeOffset="2831.42">2826 171 4738,'0'-1'470,"1"0"1,-1 1-1,1-1 0,-1 0 0,1 0 0,-1 1 1,1-1-1,0 0 0,0 1 0,-1-1 0,1 0 0,0 1 1,0-1-1,0 1 0,-1 0 0,2-1-470,-1 1 210,0 1 0,-1-1 0,1 0 0,0 1 0,0-1 0,-1 1 0,1-1 0,0 1 0,-1 0 0,1-1 0,-1 1 0,1 0 0,-1-1 0,1 1 0,-1 0 0,1-1 0,-1 1 0,0 0 0,1 0 0,-1 0-210,21 44 1892,-1 1-1,5 24-1891,-6-16 435,15 26-435,-34-78 6,1-1-1,0 1 1,-1-1 0,1 1-1,0-1 1,0 0 0,0 1 0,0-1-1,0 0 1,0 0 0,0 0 0,1 0-1,-1 0 1,0 0 0,1 0-1,-1 0 1,1-1 0,-1 1 0,1 0-6,-1-1 0,-1 0 1,1 0 0,0 0 0,-1 0 0,1 0-1,-1 0 1,1 0 0,-1 0 0,1 0 0,-1-1 0,0 1-1,1 0 1,-1 0 0,1 0 0,-1-1 0,1 1-1,-1 0 1,1-1 0,-1 1 0,0 0 0,1-1-1,-1 1 1,0-1-1,1 0-5,0-1-1,0 1 1,0-1-1,0 1 0,-1-1 1,1 0-1,0 1 1,-1-1-1,0 0 1,1-1 5,9-69-716,-1-35 716,0-1-421,-1-13 84,-6 62 317,-2 59 34,0 0 0,1 0 0,-1 0 0,0 0 0,0 0 0,0 0 0,0 0 0,0 0-1,0 0 1,0 0 0,0 1 0,0-1 0,0 0 0,0 0 0,0 0 0,0 0 0,0 0 0,0 0 0,0 0 0,0 0 0,0 0 0,0 0 0,0 0 0,0 0 0,0-1 0,0 1 0,1 0 0,-1 0 0,0 0 0,0 0 0,0 0 0,0 0 0,0 0 0,0 0-1,0 0-12,3 11 233,2 18 142,1 7-97,2 0 0,2-1 0,1 0 0,2-1 0,1 0 0,1 0 0,16 22-279,-17-33-156,26 44 225,-10-23-2866,-27-41 2002,3 7-240,-3-3-3437,-2-1-8651</inkml:trace>
  <inkml:trace contextRef="#ctx0" brushRef="#br0" timeOffset="5496.3">1795 1612 5426,'0'0'171,"0"0"-1,-1-1 1,1 1-1,0 0 1,-1 0-1,1 0 1,0-1-1,-1 1 1,1 0-1,-1 0 1,1 0-1,0 0 0,-1 0 1,1 0-1,0 0 1,-1 0-1,1 0 1,-1 0-1,1 0 1,0 0-1,-1 0 1,1 0-1,0 0 0,-1 0 1,1 0-1,-1 0 1,1 1-1,0-1 1,-1 0-1,1 0 1,0 0-1,0 1 1,-1-1-1,1 0-170,0 1 174,-1 0-1,1 0 1,0 0 0,0 0-1,-1-1 1,1 1 0,0 0-1,0 0 1,0 0 0,0 0-1,0 0 1,0 0 0,1 0 0,-1 0-174,10 33 1067,-10-33-1000,20 48 573,3 0-1,1-1 1,3-1 0,14 17-640,-35-56 51,0 1 1,1-1-1,0 0 1,1 0-1,0-1 1,0 0-1,0-1 1,9 6-52,-14-10 9,1 0 1,-1 0-1,1 0 1,-1-1 0,1 0-1,-1 1 1,1-1-1,0 0 1,0-1 0,-1 1-1,1-1 1,0 0-1,0 0 1,0 0 0,0 0-1,-1 0 1,1-1-1,0 0 1,0 0 0,-1 0-1,1 0 1,0-1-1,-1 1 1,1-1 0,-1 0-1,1-1-9,-1 1 8,0-1 0,0 0 0,-1-1 0,1 1-1,-1 0 1,0-1 0,0 1 0,0-1 0,0 0 0,-1 1-1,1-1 1,-1 0 0,0 0 0,0 0 0,-1 0 0,1 0-1,-1-1-7,2-15 30,-1 1-1,-1-19-29,-3-4 31,-1 0 0,-3 0 0,-1 0 0,-2 1 0,-11-28-31,14 52 327,6 17 78,3 10-59,9 25-118,1 0 0,1 0 0,2-2 0,2 0-1,1 0 1,1-2 0,23 29-228,-28-45-4,-10-11-158,0 0-1,0 1 1,-1-1-1,0 1 1,1 0 162,-3 0-1304,-3-6 121,-4-7-3080,-1 1-9199</inkml:trace>
  <inkml:trace contextRef="#ctx0" brushRef="#br0" timeOffset="5897.23">2234 1535 6003,'1'-7'797,"3"-6"4594,-4 13-5299,1 0 0,-1 0 0,0 0 0,0 0 0,1 0 0,-1 0 0,0 0 0,1 0 0,-1-1 0,0 1 0,1 0 0,-1 0 0,0 0 0,1 0 0,-1 1 0,0-1 0,0 0 0,1 0 0,-1 0-1,0 0 1,1 0 0,-1 0 0,0 0 0,0 0 0,1 1 0,-1-1 0,0 0 0,0 0 0,1 0 0,-1 1 0,0-1 0,0 0 0,1 0 0,-1 1 0,0-1 0,0 0 0,0 0 0,0 1 0,0-1-92,8 9 543,0 0 1,-1 0-1,0 1 1,-1-1-1,5 11-543,22 55 473,-16-37-256,-1-4-111,-4-9-2,-2 1 1,6 17-105,-53-177 90,33 112-55,0-1 0,2 1-1,0-1 1,2 0 0,0 0-1,2 0 1,0 1 0,4-14-35,-5 34 25,-1 0 1,1 0-1,-1 1 1,1-1-1,0 0 1,0 0-1,-1 1 0,1-1 1,1 0-1,-1 1 1,0-1-1,0 1 1,1-1-1,-1 1 1,0 0-1,1 0 1,-1 0-1,1 0 1,0 0-1,-1 0 1,1 0-1,0 0 0,0 0 1,0 1-26,0-1 26,1 1 0,-1-1-1,1 1 1,-1 0 0,0 0 0,1 0 0,-1 1 0,1-1-1,-1 0 1,1 1 0,-1 0 0,0-1 0,1 1-1,-1 0 1,0 0 0,0 1 0,0-1 0,0 0 0,2 2-26,9 9 29,0 0 1,0 2 0,-1-1 0,-1 2-1,0-1 1,-1 1 0,7 14-30,-13-21-99,1 0-249,0 0 0,-1 0 0,0 1 0,0-1 0,-1 1 0,0 0 0,0 0 0,-1 0 0,0 3 348,-1-9-3248,0-7-2740,0-7-2723</inkml:trace>
  <inkml:trace contextRef="#ctx0" brushRef="#br0" timeOffset="6230.33">2556 1211 5635,'0'1'431,"0"-1"0,1 1 1,-1-1-1,1 1 0,-1-1 1,0 1-1,1-1 0,-1 0 1,1 1-1,-1-1 1,1 0-1,-1 1 0,1-1 1,0 0-1,-1 0 0,1 1 1,0-1-432,14 2 3011,13-5-798,-21 1-2117,0 0 0,-1-1 0,1 0 1,-1 0-1,0 0 0,0-1 0,0 0 0,0 0 0,0 0 0,0-1-96,8 0-2451,-14 4 2187,0 1 0,1 0-1,-1 0 1,0 0-1,1 0 1,-1 0 0,0 0-1,0 0 1,1 0 0,-1 0-1,0 0 1,1 0-1,-1 0 1,0 0 0,1 0-1,-1 0 1,0 0 0,0 1-1,1-1 1,-1 0-1,0 0 1,0 0 0,1 0-1,-1 0 1,0 1-1,1-1 266,-1 6-9830</inkml:trace>
  <inkml:trace contextRef="#ctx0" brushRef="#br0" timeOffset="6580.4">2717 1381 5042,'0'19'2866,"2"-7"-801,3 2 272,4 1-753,-1 0-431,-1-2-289,5-1-287,-1 1-193,-3 2-144,5 1-80,0 1-128,-2 0-192,-1-1-240,-3 0-97,-2 2-1984,-2-5 1041,-2-3-1458,-1-7-6530</inkml:trace>
  <inkml:trace contextRef="#ctx0" brushRef="#br0" timeOffset="6581.4">2858 1109 3890,'1'4'6183,"2"10"-3724,0 1-1665,21 60 1298,4 0-1,9 15-2091,-36-89 3,42 98 285,2 18-288,-43-113-723,-1 1-1,0 0 1,1 0-1,-2-1 0,2 6 724,-2-10-97,0 0 0,0 0 0,-1 0-1,1 0 1,0 0 0,0 0-1,0 0 1,0 0 0,0 0-1,0 0 1,0 0 0,0 0-1,0-1 1,0 1 0,0 0-1,0 0 1,0 0 0,0 0-1,0 0 1,0 0 0,0 0 0,0 0-1,0 0 1,0 0 0,0 0-1,0 0 1,0 0 0,0 0-1,0 0 1,0 0 0,0 0-1,0 0 1,-1 0 0,1 0-1,0 0 1,0 0 0,0 0-1,0 0 1,0 0 0,0 0 0,0 0-1,0 0 1,0 0 0,0 0-1,0 0 1,0 0 0,0 0-1,0 0 1,0 1 0,0-1-1,0 0 1,0 0 0,0 0-1,0 0 1,0 0 0,0 0-1,0 0 1,0 0 0,0 0 0,0 0-1,0 0 98,0 0-85,-4-6-8076</inkml:trace>
  <inkml:trace contextRef="#ctx0" brushRef="#br0" timeOffset="6941.44">2776 1387 6307,'0'0'287,"1"-1"-1,-1 1 1,0 0-1,0-1 1,0 1 0,0-1-1,0 1 1,1 0 0,-1-1-1,0 1 1,0 0-1,1-1 1,-1 1 0,0 0-1,0-1 1,1 1 0,-1 0-1,0 0 1,1-1-1,-1 1 1,0 0 0,1 0-1,-1 0 1,0-1 0,1 1-1,-1 0 1,1 0-1,-1 0 1,0 0 0,1 0-1,0 0-286,17-2 1285,-4 1-354,128-27 1419,-77 17-2042,-41 8-204,-1-1 0,4-2-104,-21 4 1,1 0 0,-1-1 0,1 1 0,-1-1 0,0 0 1,0-1-1,0 1 0,0-1 0,2-2-1,3-2-37,2 0-2111,-11 5-4644,-3 2-4515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19:5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0 379 7860,'40'105'7857,"7"17"-5795,57 138-745,-63-153-1338,-40-104-1211,-1-3-434,-17-54-7449,15 28 2053</inkml:trace>
  <inkml:trace contextRef="#ctx0" brushRef="#br0" timeOffset="346.07">57 470 1793,'-1'-3'1914,"0"-5"4859,13 13-3986,5 8-2214,0 1-1,-1 1 0,-1 1 0,0 0 0,9 14-572,17 18 512,-19-24-300,2 3 134,2-1 0,27 21-346,-49-43 42,1-1 0,-1 0 0,1-1 0,0 1 0,0-1 0,0 0 0,0 0 0,6 1-42,-9-3 26,0 1 0,0-1 0,0 0 0,0 0 0,0 0 0,0 0 0,0 0 0,0 0 0,1 0 0,-1-1 0,0 1 0,0-1 0,0 1 0,0-1 0,0 0 0,-1 0 0,1 0 0,0 0 0,0 0 0,0 0 0,-1 0 0,1-1 0,-1 1 0,2-2-26,0-2 49,0 1-1,1-2 0,-2 1 0,1 0 1,-1-1-1,0 1 0,0-1 0,0 1 1,-1-1-1,0 0 0,0 0 0,0 0 0,-1 0 1,0 0-1,0 0 0,0 0 0,-1 1 1,0-1-1,0 0-48,-5-19 173,0 1 1,-1 0-1,-11-22-173,12 31 63,-12-27 55,10 24-110,0 0 1,2 0 0,-1-3-9,7 21-18,0 0 0,0-1 0,0 1 0,0 0 0,0 0 0,0 0 0,0 0 0,0-1 0,0 1 0,0 0 0,0 0 0,0 0 0,0 0 0,0-1 0,0 1 0,0 0 0,0 0 0,0 0 0,0 0 0,0-1 0,0 1 0,0 0 0,0 0 0,1 0 0,-1 0 0,0 0 0,0-1 0,0 1 0,0 0 0,0 0 0,0 0 0,1 0 0,-1 0 0,0 0 0,0 0 0,0 0 0,0 0 0,1-1 0,-1 1 0,0 0 0,0 0 0,0 0 0,0 0 0,1 0 0,-1 0 0,0 0 0,0 0 0,0 0 1,0 0-1,1 0 0,-1 0 0,0 0 0,0 1 0,0-1 0,0 0 0,1 0 0,-1 0 0,0 0 0,0 0 0,0 0 0,0 0 0,0 0 0,1 0 0,-1 1 0,0-1 18,17 8-4693,-9-3-826,2-4-3248</inkml:trace>
  <inkml:trace contextRef="#ctx0" brushRef="#br0" timeOffset="1096.06">633 608 2353,'0'0'317,"0"0"0,0 0 0,0 0 0,0 0 0,0 0 0,-1 0 0,1 0 0,0 0 1,0 0-1,0 0 0,0 0 0,0 0 0,0 0 0,0 0 0,0 0 0,0 0 0,0 0 0,0 0 0,0 0 0,0 0 0,-1 0 0,1 0 0,0 0 0,0 0 0,0 0 0,0 0 0,0 0 0,0 0-317,-1-12 2315,3-12-1012,-2 20-1196,0 0 0,1 0 0,-1 0 0,1 0-1,0 0 1,0 0 0,0 0 0,1-2-107,5-10 117,-1-1 1,-1 0-1,-1 0 0,0 0 0,-1-2-117,-1 9 28,-1 0 0,-1 0-1,1 0 1,-2 0 0,1 0-1,-2 0 1,1 0 0,-1 0-1,-3-6-27,5 14 13,-1 0-1,1 1 1,-1-1-1,0 0 0,1 1 1,-1-1-1,0 1 1,0-1-1,0 1 1,-1-1-1,1 1 1,0 0-1,0 0 0,-1-1 1,1 1-1,-1 0 1,1 0-1,-1 0 1,1 0-1,-1 1 0,1-1 1,-1 0-1,0 1 1,0-1-1,1 1 1,-1 0-1,0-1 1,0 1-1,1 0 0,-1 0 1,0 0-1,0 0 1,-1 1-13,-1-1 29,1 1-1,0 0 1,0 1 0,-1-1-1,1 0 1,0 1 0,0 0 0,0 0-1,1-1 1,-1 2 0,0-1 0,1 0-1,-1 1 1,1-1 0,0 1 0,0-1-1,-1 3-28,-2 4 41,1-1-1,1 1 0,0 0 1,0 0-1,1 0 1,0 0-1,0 0 0,1 0 1,0 1-1,1-1 0,0 0 1,1 1-1,-1-1 1,2 0-1,1 7-40,-2-9 51,1 1 0,0-1 1,0 1-1,1-1 0,0 1 0,0-1 1,0 0-1,1-1 0,0 1 0,1-1 1,0 1-1,0-1 0,0-1 0,0 1 1,1-1-1,0 0 0,0 0 0,0 0 1,1-1-52,-3-2 18,-1 0-1,1-1 1,-1 1 0,1-1 0,0 0 0,0 0 0,0 0 0,0 0-1,0-1 1,0 1 0,0-1 0,0 0 0,-1 0 0,1-1-1,0 1 1,0-1 0,0 0 0,0 0 0,0 0 0,0-1 0,-1 1-1,1-1 1,-1 0 0,1 0 0,-1 0 0,0 0 0,0-1 0,1 1-1,-2-1 1,1 0 0,0 0 0,-1 0 0,2-2-18,3-4 4,-2 0 0,1 0 0,-1 0 0,0-1 0,-1 0 0,0 0 0,-1-1 0,0 1 0,-1 0 0,0-1 0,0 0 0,-1 0-4,-1-15-89,0 0-1,-2 1 0,-1-1 0,-1 0 0,-1 1 0,-2-3 90,6 24-3,0 0 0,0 0-1,-1 1 1,1-1-1,-1 0 1,0 1 0,0-1-1,0 1 1,0-1-1,0 1 1,-3-3 3,5 11 24,1 1-1,0-1 1,1 0-1,-1 0 0,2 4-23,24 45 181,2-1 0,2-1-181,-28-48 4,1 4 10,1-1 0,0 1 0,1-1 0,0-1 0,3 4-14,-7-8 7,1 1 1,0-1 0,0 0 0,0 0 0,0 0-1,0-1 1,0 1 0,1-1 0,-1 0 0,1 0-1,-1 0 1,1 0 0,-1 0 0,3-1-8,-5 0 4,0 0 1,-1 0-1,1 0 0,0 0 1,0 0-1,-1 0 1,1 0-1,0 0 0,-1-1 1,1 1-1,-1 0 1,1 0-1,0-1 1,-1 1-1,1-1 0,-1 1 1,1 0-1,-1-1 1,1 1-1,-1-1 0,1 1 1,-1-1-1,1 1 1,-1-1-5,7-19 101,-5-21 39,-2 41-138,-7-72 150,4 53-130,1 0 0,1-1 0,1 1 0,1-14-22,-1 32 1,0 1-1,0 0 1,0-1-1,0 1 0,0 0 1,0-1-1,0 1 1,0 0-1,0-1 0,0 1 1,0 0-1,0-1 1,0 1-1,0 0 0,0 0 1,0-1-1,1 1 1,-1 0-1,0-1 0,0 1 1,0 0-1,1 0 1,-1 0-1,0-1 0,0 1 1,1 0-1,-1 0 1,0 0-1,0-1 0,1 1 1,-1 0-1,0 0 1,1 0-1,-1 0 0,0 0 1,0 0-1,1 0 1,-1-1-1,12 10 16,10 23 4,-20-29-21,4 6 6,0-1 1,0 0 0,0 0-1,1 0 1,1-1-1,5 5-5,-10-9 4,0-1 1,1 0-1,-1 0 0,0 0 1,1-1-1,-1 1 0,1-1 0,-1 1 1,1-1-1,-1 0 0,1-1 1,0 1-1,0-1 0,0 1 1,-1-1-1,1 0 0,0-1 0,0 1 1,2-1-5,-4 0 9,0 0 1,0 0-1,0 0 1,-1 0-1,1 0 1,0 0-1,-1-1 1,1 1 0,-1-1-1,1 1 1,-1-1-1,0 1 1,0-1-1,0 0 1,0 0-1,0 0 1,0 0-1,0 1 1,0-1-1,-1 0 1,1 0-1,-1 0 1,1-1-10,1-5 56,-1-1 0,1 1 0,-1-1 0,-1-7-56,0-8 114,-1 1 1,-1-1 0,-1 1-1,-4-10-114,4 21-70,0 0 0,-1 1 0,0 0 0,-1 0 1,-1 0-1,1 1 0,-2-1 0,1 1 0,-6-5 70,-8-2-923,20 16 662,-1 1 0,1-1 0,-1 1 0,0 0 0,1-1 0,-1 1 0,0 0 0,1-1 0,-1 1 0,0 0 0,1 0 0,-1 0 0,0-1 0,0 1 0,1 0 0,-1 0 0,0 0 0,0 0 0,1 0 0,-1 1 0,0-1 0,0 0 0,1 0 1,-1 0-1,0 1 0,0-1 0,1 0 0,-1 1 0,0-1 0,1 0 0,-1 1 0,1-1 0,-1 1 261,-4 7-11232</inkml:trace>
  <inkml:trace contextRef="#ctx0" brushRef="#br0" timeOffset="1481.03">331 1310 3634,'7'-15'4114,"0"0"-2226,3 0 273,1-4-1536,4 4 1568,-3-5-1985,0 5 0,2 1 0,5 0-96,-4-2-48,2 6-80,-2 2-160,1 4-352,-6 1-625,-2 3-1056,-1 1 560,-3 6-1664,-4 3-3058</inkml:trace>
  <inkml:trace contextRef="#ctx0" brushRef="#br0" timeOffset="1864.01">502 1234 2305,'15'17'8713,"2"7"-3792,18 35-2458,-14-19-2908,-3 0 0,3 11 445,-17-41-64,-1 0 0,0 1 0,-1-1 0,0 0 0,0 1 0,-1-1 0,-1 1 0,0 0 0,0-1 0,-1 1 0,-2 9 64,3-18-33,-1-1 1,1 1-1,-1 0 1,0-1-1,0 0 1,0 1 0,0-1-1,0 1 1,0-1-1,0 0 1,0 0-1,0 0 1,-1 0-1,1 0 1,0 0-1,-1 0 1,0 1 32,-28 10-288,13-6 290,14-5 218,5-1 232,8-8 93,37-53 409,-12 16-769,-26 33-219,2 1 1,-1 0-1,2 0 0,4-3 34,24-23-5177,-31 29 1164,0 1-4988</inkml:trace>
  <inkml:trace contextRef="#ctx0" brushRef="#br0" timeOffset="2212.08">765 1317 10261,'0'8'3484,"0"6"784,6 2-3619,12 19-158,9 15-262,-24-49-168,-2-8-39,0-7-9,-1 1-1,3-79-13,-2 77 7,1 1 0,0 0 0,1 0-1,0 0 1,3-4-6,6-2 141,-12 20-129,0-1 0,1 0 0,-1 1 0,0-1-1,1 1 1,-1-1 0,0 1 0,1-1 0,-1 1 0,1-1-1,-1 1 1,1 0 0,-1-1 0,1 1 0,-1-1 0,1 1-1,0 0 1,-1 0 0,1-1 0,-1 1 0,1 0 0,0 0-1,-1 0 1,1 0 0,0 0 0,-1 0 0,1 0-1,0 0-11,8 8 30,0 1-1,0 1 0,-1-1 0,0 1 0,-1 1 0,0-1 0,1 6-29,2 0-1344,1 0 1,11 13 1343,-17-24-731,11 13-3148,-2-13-1919,-7-5-1301</inkml:trace>
  <inkml:trace contextRef="#ctx0" brushRef="#br0" timeOffset="2596.05">1094 1159 5298,'0'-15'1862,"-1"0"-1,-1 0 1,0 0-1,-3-8-1861,-1 2 1388,-1 1-1,-8-18-1387,-9-11 696,-2 1 1,-4-1-697,27 42 70,0 1 0,-1 0 1,0 0-1,-1 0 0,1 1 1,-1 0-1,0-1 0,0 2 1,-1-1-1,1 1 0,-3-2-70,7 6 14,1-1-1,0 1 0,-1 0 0,1 0 0,0 0 0,-1 0 0,1-1 0,0 1 0,-1 0 0,1 0 1,0 0-1,-1 0 0,1 0 0,0 0 0,-1 0 0,1 0 0,0 0 0,-1 0 0,1 0 0,-1 0 1,1 0-1,0 0 0,-1 1 0,1-1 0,0 0 0,-1 0 0,1 0 0,0 0 0,0 1 1,-1-1-1,1 0 0,0 0 0,-1 0 0,1 1 0,0-1 0,0 0-13,-2 15 267,10 16-72,45 99 205,67 121-400,-110-232-242,-1 1-1,3 7 243,0 19-4050,-13-36-1859,1-7-2666</inkml:trace>
  <inkml:trace contextRef="#ctx0" brushRef="#br0" timeOffset="2929.16">956 1290 4770,'22'-19'6285,"-13"12"-5153,45-39 3729,9-14-4861,-45 41 263,0-1-1,-2 0 1,0-2 0,12-22-263,-15 22 79,1 1-1,1 1 1,0 0 0,3 0-79,-18 19 10,1 1 1,-1-1 0,1 1-1,-1-1 1,0 1 0,1-1-1,-1 1 1,1 0 0,-1-1 0,1 1-1,-1 0 1,1-1 0,0 1-1,-1 0 1,1 0 0,-1-1-1,1 1 1,0 0 0,-1 0-1,1 0 1,0 0 0,-1 0-1,1 0 1,0 0 0,-1 0-1,1 0 1,-1 0 0,1 0-1,0 0-10,0 1 20,-1 0 0,1-1 0,0 1 0,0 0 0,0 0 0,-1 0 0,1-1 0,0 1 0,-1 0 0,1 0 0,0 0-1,-1 0 1,0 0 0,1 0 0,-1 0 0,1 0 0,-1 1-20,1 4 42,1 1 0,-2 0 0,1-1 0,-1 1 1,0 0-1,0-1 0,-1 1 0,1 0-42,-1 0 16,0 1 1,1-1-1,0 0 0,0 0 1,1 1-1,1 1-16,-1-2 16,0-2-4,0 0 1,1 1-1,-1-1 1,1 0-1,0 0 1,1 0-1,1 2-12,-3-5 2,0-1-1,0 0 1,0 0-1,0 0 1,1 0-1,-1 0 1,0 0-1,1 0 1,-1 0 0,0 0-1,1-1 1,-1 1-1,1-1 1,-1 1-1,1-1 1,0 1 0,-1-1-1,1 0 1,-1 0-1,1 0 1,0 0-1,-1 0 1,1 0-1,0 0 1,-1 0 0,1-1-1,-1 1 1,1-1-2,1 0 8,0 1 1,-1-1-1,1-1 1,0 1 0,0 0-1,-1-1 1,1 1-1,-1-1 1,0 0-1,1 0 1,-1 0 0,0 0-1,0 0 1,0 0-1,0-1 1,-1 1-1,1-1 1,0 1 0,-1-1-1,0 0-8,4-8 69,0 0 1,-2-1-1,1 0 0,0-4-69,-2 5 77,0 2 21,0 0 0,-1-1 0,0 1 0,-1-1 0,0 1 0,-2-9-98,2 14 54,0 0 0,-1 1 0,0-1 0,1 0 0,-2 0 0,1 0 0,0 1-1,-1-1 1,0 0 0,0 1 0,0-1 0,0 1 0,0 0 0,-1 0 0,1 0 0,-1 0 0,-1-1-54,1 2 40,1 1 1,0 0-1,0 0 0,-1 0 1,1 0-1,-1 0 0,1 0 1,-1 1-1,1-1 1,-1 1-1,1 0 0,-1 0 1,1 0-1,-1 0 0,-2 0-40,4 0-60,0 1-1,0-1 0,0 0 0,0 0 1,0 1-1,0-1 0,0 0 0,0 1 1,0-1-1,0 1 0,0 0 0,0-1 0,0 1 1,1 0-1,-1-1 0,0 1 0,0 0 1,1 0-1,-1 0 0,0-1 0,1 1 1,-1 0-1,1 0 0,-1 0 0,1 0 1,0 0-1,-1 0 0,1 0 0,0 0 0,0 1 1,-1-1-1,1 0 0,0 0 0,0 0 1,0 0-1,1 1 61,-1-1-311,0 0 1,0-1-1,1 1 0,-1 0 0,0 0 1,1 0-1,-1 0 0,1-1 1,-1 1-1,1 0 0,-1-1 1,1 1-1,0 0 0,-1-1 1,1 1-1,0 0 0,0-1 0,-1 1 1,1-1-1,0 0 0,0 1 1,0-1-1,0 1 0,-1-1 1,1 0-1,0 0 0,0 0 1,0 0-1,0 1 0,0-1 1,0 0-1,0 0 0,0-1 311,13 2-9839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1:26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1 446 3057,'4'11'7217,"13"18"-4523,4 7-1885,16 33 152,-15-32-641,-3 2 0,0 3-320,6 35 217,-9-23-1344,-15-51-3160,-4-12-161,1-2-1285</inkml:trace>
  <inkml:trace contextRef="#ctx0" brushRef="#br0" timeOffset="343.08">64 400 4530,'0'0'170,"-1"0"0,1 0 0,-1 0-1,0 0 1,1 1 0,-1-1 0,1 0 0,-1 1-1,1-1 1,-1 0 0,1 1 0,-1-1 0,1 0 0,0 1-1,-1-1 1,1 1 0,-1-1 0,1 1 0,0-1 0,-1 1-1,1-1 1,0 1 0,0-1 0,-1 1 0,1-1-1,0 1 1,0-1 0,0 1 0,0 0 0,0-1 0,0 1-1,0-1 1,0 1 0,0 0 0,0-1-170,-1 7 937,5-10 1593,18-14-1421,-10 7-989,0 1 0,0 0 1,1 1-1,0 1 1,1 0-1,0 0 1,6-1-121,-17 7-1,1-1 0,-1 1 0,1 0 0,0 0 0,0 0 0,0 0 0,-1 1 0,1-1 1,0 1-1,0 0 0,0 0 0,0 1 0,0-1 0,-1 1 0,1 0 0,0 0 0,0 0 1,-1 0-1,1 1 0,-1-1 0,1 1 0,-1 0 0,0 0 0,1 0 0,-1 1 0,0-1 1,0 1-1,-1 0 0,1-1 0,-1 1 0,1 1 0,-1-1 0,2 3 1,3 9 18,-1 0 0,0 1-1,-1 0 1,-1 0-1,0 0 1,-1 0 0,-1 1-1,-1-1 1,0 1 0,-1-1-1,0 1 1,-2-1 0,0 1-1,-1-1 1,0 0-1,-2 0 1,0 0 0,-4 9-18,7-20-9,0 0 1,-1 0-1,0-1 0,0 1 1,0 0-1,0-1 1,-1 0-1,0 0 1,0 0-1,0 0 1,0 0-1,-1-1 0,1 0 1,-1 0-1,0 0 1,0-1-1,0 1 1,0-1-1,0 0 9,0 1-870,8-1-2792,9-1-3723,-8-2 3284</inkml:trace>
  <inkml:trace contextRef="#ctx0" brushRef="#br0" timeOffset="696.13">507 432 4546,'-1'-1'383,"0"1"-1,0-1 0,0 1 1,0-1-1,0 1 1,0-1-1,0 1 1,0 0-1,0-1 1,0 1-1,0 0 1,0 0-1,0 0 1,0 0-1,0 0 1,-1 0-1,1 0 1,0 0-1,0 1 0,-1-1-382,1 1 217,-1 0 0,0-1 0,1 1 0,-1 0 0,1 0 0,0 0 0,-1 0 0,1 1 0,0-1 0,0 0 0,-1 1 0,1 0-217,-2 2 115,1 0 0,0 0 0,-1 0 0,2 0 0,-1 0 0,0 1 0,1-1 0,0 1 0,-1 3-115,2-2 37,-1 0 1,1 0-1,0 0 0,1 0 1,0 1-1,0-1 1,0 0-1,0 0 0,1 0 1,0-1-1,0 1 1,1 0-1,0-1 0,3 6-37,-4-8 14,0 0 0,1 0 0,-1 0 0,1 0 0,0 0 0,0-1 0,0 1-1,0-1 1,0 0 0,0 0 0,1 0 0,-1 0 0,1 0 0,0-1 0,-1 0 0,1 0 0,0 0-1,0 0 1,0 0 0,0-1 0,0 0 0,-1 0 0,5 0-14,-4 0 14,0 0 0,0 0 0,0-1-1,1 1 1,-1-1 0,0 0 0,0 0 0,0-1 0,0 1-1,0-1 1,-1 0 0,1 0 0,0 0 0,-1-1 0,1 1 0,-1-1-1,0 0 1,0 0 0,0 0 0,0 0 0,-1 0-14,9-12 43,-1 1-1,-1-1 1,0-1 0,6-15-43,-11 21 37,-1 0-1,0 0 1,0-1 0,-1 0-1,0 1 1,-1-1-1,0 0 1,-1-8-37,0 17 14,0 0 1,0 0-1,-1 0 0,1 0 1,0 0-1,-1 0 0,0 0 1,1 1-1,-1-1 0,0 0 1,0 0-1,0 0 0,0 1 1,0-1-1,-1 0 0,1 1 1,0-1-1,-1 1 0,-1-2-14,1 1 19,-1 1 0,0-1-1,-1 0 1,1 1-1,0 0 1,0-1 0,0 1-1,-1 1 1,1-1 0,-1 0-1,0 1-18,-4-1-19,1 1 0,-1 0 0,1 0 1,-1 1-1,1 0 0,-1 0 0,1 1 0,0 0 0,0 0 0,-5 3 19,5-2-156,1 0 0,0 1 0,0 0 0,0 0 0,0 1 0,1 0 0,0-1 0,-1 2 156,3-3-397,1 0 0,0 0 1,0 1-1,0-1 0,0 0 0,1 0 0,-2 3 397,2-3-658,1 0 0,-1 0 0,1 0 1,-1 0-1,1 0 0,0-1 0,0 1 0,0 0 0,0 0 0,1 1 658,2 10-7115</inkml:trace>
  <inkml:trace contextRef="#ctx0" brushRef="#br0" timeOffset="1081.1">776 245 5202,'-1'1'315,"1"-1"1,0 1-1,-1-1 0,1 1 0,0-1 0,0 1 0,0 0 0,-1-1 0,1 1 0,0 0 0,0-1 1,0 1-1,0 0 0,0-1 0,0 1 0,0-1 0,0 1 0,1 0 0,-1-1 0,0 1 0,0 0-315,3 16 1214,3 8 197,-2-5-552,1 0 1,6 15-860,-10-31 32,1 1 0,0-1 0,0 0 1,0 0-1,1 0 0,-1 0 0,1 0 0,0-1 0,0 1 0,0-1 1,1 0-1,-1 0 0,1 0 0,2 1-32,-4-3 0,0 0 1,0 0-1,0 0 0,0 0 1,0 0-1,0-1 0,0 1 1,0-1-1,0 1 0,1-1 1,-1 0-1,0 0 0,0 0 0,1 0 1,-1 0-1,0-1 0,0 1 1,0 0-1,2-2 0,-1 1-17,0 0 0,0-1 0,0 0 0,0 0 0,0 0 1,-1 0-1,1 0 0,0-1 0,-1 1 0,0-1 0,0 1 0,1-2 17,2-3-38,-1-1 0,1 0 0,-1 0 0,-1 0 0,0 0 0,0-1 0,0 1 0,-1-1 0,1-4 38,-2-9-9,0 0 1,-2-14 8,1 13 152,0 0 1,1-1-153,1 23 429,2 5-222,2 5 67,13 35 623,-12-26-717,0 0 1,9 13-181,-13-26-23,0-1 0,-1 0 0,2 0 0,-1 0 1,0 0-1,1-1 0,0 1 0,-1-1 1,1 0-1,1 0 0,-1 0 0,4 1 23,-7-3-114,1 0 0,-1-1 0,0 1-1,1-1 1,-1 1 0,0-1-1,1 1 1,-1-1 0,1 0 0,-1 0-1,1 0 1,-1 0 0,1 0-1,-1 0 1,0 0 0,1 0 0,0-1 114,-1 1-403,0-1 1,0 0 0,0 1-1,0-1 1,-1 0 0,1 0 0,0 1-1,0-1 1,-1 0 0,1 0-1,0 0 1,-1 0 0,1 0 0,-1 0-1,1 0 1,-1 0 0,1 0-1,-1 0 1,0 0 0,1-1 402,3-10-8268</inkml:trace>
  <inkml:trace contextRef="#ctx0" brushRef="#br0" timeOffset="1595.73">1273 55 5811,'-2'0'442,"-1"0"0,1 1 0,-1-1 0,0 1 0,1-1 0,-1 1 1,1 0-1,0 0 0,-1 0 0,1 0 0,0 0 0,-1 0 0,1 1 0,0-1 1,0 1-443,-1 1 170,0-1 0,0 1 0,1 1 1,-1-1-1,1 0 0,-1 1 1,1-1-1,0 1 0,0 0-170,-1 4 1,0-1 0,1 1 1,0 0-1,0-1 0,1 1 0,0 0 0,0 0 0,1 0 0,0 6-1,0-13 23,0 0 0,0 0 0,0 1-1,0-1 1,1 0 0,-1 0 0,0 0 0,1 0 0,-1 0-1,1 0 1,-1-1 0,1 1 0,-1 0 0,1 0-1,0 0 1,-1 0 0,1 0 0,0-1 0,0 1 0,0 0-1,-1-1 1,2 1-23,0 0 55,0 0 0,0 0 0,0-1 0,0 1 0,0-1 0,0 1 0,0-1 0,0 0 0,1 0 0,-1 0 0,1 0-55,3 0 108,-1-1 0,0 0 1,0 0-1,0-1 0,0 1 0,0-1 1,0 0-1,0 0 0,3-3-108,-4 2 36,0-1 1,0 1-1,-1 0 1,0-1-1,0 0 1,0 0-1,0 0 1,0 0-1,-1 0 1,0-1-1,0 1 1,1-4-37,4-11 77,-2 0-1,2-13-76,-1 5 87,-5 24-68,-1 0 0,1 0 0,-1 0 0,0 0 0,0 0 0,0 1 0,0-1 0,-1-2-19,1 5 15,0-1 0,0 0 0,0 1 0,0-1 0,-1 0 0,1 0 0,0 1 0,0-1 0,-1 0 0,1 1 0,0-1 0,-1 1 0,1-1 0,-1 1-1,1-1 1,-1 0 0,1 1 0,-1-1 0,1 1 0,-1 0 0,1-1 0,-1 1 0,0-1 0,1 1 0,-1 0 0,0 0 0,1-1 0,-1 1 0,0 0 0,1 0 0,-1 0 0,0 0 0,1 0 0,-1 0 0,0 0 0,0 0-15,0 0 14,1 0 0,-1 0 0,1 1 1,-1-1-1,1 0 0,-1 0 0,1 1 0,-1-1 1,1 0-1,-1 1 0,1-1 0,0 1 1,-1-1-1,1 0 0,-1 1 0,1-1 0,0 1 1,0-1-1,-1 1 0,1-1 0,0 1 1,0 0-1,0-1 0,-1 1 0,1-1 0,0 1 1,0 0-15,-2 19 201,2-14-135,0 9-2,0-1 1,1 1-1,0-1 1,1 0-1,1 1 1,0-1 0,1-1-1,1 1 1,5 11-65,10 17-3,2 0 0,11 13 3,7 14-28,-33-58 20,-2 0 0,1 0 1,-1 0-1,-1 1 1,0 1 7,-3-10-7,-1 1 0,1 0 0,-1-1 0,1 1 1,-1 0-1,0-1 0,-1 1 0,1 0 1,-1-1-1,0 1 0,1-1 0,-1 1 0,-1-1 1,1 1-1,-1-1 0,1 0 0,-1 1 0,-1 0 7,1-1-5,-1-1-1,1 1 1,0-1-1,-1 0 1,0 0-1,1 0 1,-1 0-1,0 0 0,0-1 1,0 1-1,0-1 1,0 0-1,-2 0 6,-2 2 13,0-1-1,-1-1 0,1 1 0,0-1 1,-4-1-13,4 1 29,1-1-1,0-1 1,0 1 0,-1-1-1,1 0 1,0 0 0,0-1 0,0 0-1,0 0 1,-5-3-29,8 3 26,-1 0 1,1 0-1,0 0 1,0-1-1,0 1 1,1-1-1,-1 0 0,0 0 1,1 0-1,0 0 1,0 0-1,0-1 1,0 1-1,0-1 0,1 1 1,-1-1-1,1 1 1,-1-4-27,1 5 22,0-1 0,1 0 0,-1 1 0,0-1 0,1 0 0,0 0 1,-1 1-1,1-1 0,0 0 0,1 0 0,-1 0 0,0 1 0,1-1 0,-1 0 0,1 0 0,0 1 1,0-1-1,0 1 0,0-1 0,1 1 0,-1-1 0,1 1 0,-1 0 0,1-1 0,0 1 1,0 0-1,0 0 0,1 0-22,11-9 113,1 0 1,1 0-1,0 2 0,0 0 1,14-5-114,23-6-1309,13-2 1309,-44 15-1227,4-3-2490,2-2-10441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4:3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123 161 3201,'-30'24'8084,"30"-24"-8015,0 0 0,-1 0-1,1 0 1,0 0 0,0 0 0,0 0-1,0 0 1,0 1 0,0-1-1,0 0 1,-1 0 0,1 0 0,0 0-1,0 1 1,0-1 0,0 0 0,0 0-1,0 0 1,0 0 0,0 1-1,0-1 1,0 0 0,0 0 0,0 0-1,0 0 1,0 1 0,0-1 0,0 0-1,0 0 1,0 0 0,0 0-1,0 1 1,0-1 0,1 0 0,-1 0-1,0 0 1,0 0 0,0 0 0,0 1-1,0-1 1,0 0 0,0 0-1,1 0 1,-1 0 0,0 0 0,0 0-1,0 0 1,0 1 0,0-1 0,1 0-1,-1 0 1,0 0 0,0 0-1,0 0 1,0 0 0,1 0 0,-1 0-1,0 0 1,0 0 0,0 0 0,1 0-69,-1 0 115,1 0 0,0 1 1,0-1-1,0 0 1,0 0-1,0 0 0,0 0 1,0 0-1,0 0 1,0 0-1,-1 0 0,1-1 1,0 1-1,1 0-115,42-20 1344,-23 11-1127,-2 0-1,8-5-216,-4 1 78,-7 4-45,0-1 0,0 0 1,-1-1-1,2-3-33,-14 10 6,0 1 1,0-1 0,-1 1 0,1-1-1,1-3-6,11-15 49,-14 22-43,0-1 0,0 0-1,-1 0 1,1 0-1,0 0 1,0 0 0,-1 0-1,1 0 1,-1 0-1,1 0 1,-1 0 0,0 0-1,1 0 1,-1 0-1,0 0 1,0 0 0,1-1-1,-1 1 1,0 0 0,0-1-6,0 2 1,0 0 1,-1 0 0,1 0 0,0-1 0,0 1 0,0 0 0,0 0 0,0 0 0,0-1 0,0 1 0,-1 0 0,1 0 0,0 0 0,0 0 0,0 0 0,0-1-1,-1 1 1,1 0 0,0 0 0,0 0 0,0 0 0,-1 0 0,1 0 0,0 0 0,0 0 0,0 0 0,-1 0 0,1 0 0,0 0 0,0-1 0,0 2 0,-1-1 0,1 0-2,-13 6 13,8 0-8,-1-1 1,1 1 0,0 0-1,0 1 1,1-1-1,0 1 1,0 0-1,0 0 1,1 1 0,-2 4-6,0 4 54,0-1 0,1 1 0,1 0 0,-1 12-54,3-18 41,1 0-1,0 0 1,1 0 0,0 0 0,1 0-1,0-1 1,0 1 0,1 0 0,3 7-41,7 12 94,1 0 0,9 11-94,11 24 56,-31-57-41,0-1 1,-1 1-1,0-1 0,0 1 1,-1 0-1,1 3-15,-2-8 13,1 1 0,-1-1 0,0 1 0,0-1 0,0 1 0,0-1 0,-1 1 0,1-1 0,-1 0 0,1 1 0,-1-1 0,0 0 0,0 1 0,0-1 0,0 0 0,0 0 0,-1 0 0,1 0 0,-1 0 0,1 0-13,-8 6 20,0-1 0,0-1 0,-1 0-1,0 0 1,0-1 0,0 0 0,-1-1 0,1 0 0,-1-1-1,0 0 1,0-1 0,0 0-20,-18 2-401,1-1 0,0-1 0,-1-2 0,-5-1 401,1-4-1002,28 4 349,0 0-1,0 0 1,0 0-1,0 1 1,-1-1-1,1 1 1,0 1-1,0-1 1,-2 1 653,0 4-4005,2 5-4329</inkml:trace>
  <inkml:trace contextRef="#ctx0" brushRef="#br0" timeOffset="455.99">566 288 6611,'-87'-12'8956,"86"12"-8935,1 0 0,-1 0 0,1 1 0,-1-1 0,0 0 1,1 0-1,-1 0 0,1 0 0,-1 0 0,1 1 0,-1-1 0,0 0 0,1 1 0,-1-1 0,1 0 0,-1 1 0,1-1 0,0 0 0,-1 1 1,1-1-1,-1 1 0,1-1 0,0 1 0,-1-1 0,1 1 0,0-1 0,-1 1-21,1 1 18,-1 0 0,1 0 0,-1 0 0,1 0 0,0 0 1,0 0-1,0 0 0,0 0 0,0 1-18,0 5 19,2 0 0,-1 0 0,1 0 0,1 3-19,-1-7 8,-1 0 0,1 0 0,0 1 0,0-1 0,0 0 0,1-1 0,-1 1 0,1 0 0,0-1 0,0 1 0,1-1 0,0 1-8,-1-2 2,-1 0 0,1-1 0,-1 1 0,1-1-1,0 1 1,-1-1 0,1 0 0,0 0 0,0 0 0,0-1-1,0 1 1,0-1 0,0 0 0,0 1 0,0-1 0,0 0 0,0-1-1,0 1 1,1-1-2,-2 0 2,0 1 1,1-1-1,-1 0 0,0-1 0,0 1 1,0 0-1,0-1 0,0 1 0,0-1 1,0 0-1,0 1 0,-1-1 0,1 0 1,-1 0-1,1 0 0,-1 0 0,0-1 1,0 1-1,0 0 0,1-2-2,3-9 15,-1 0 0,0 1 0,1-7-15,-3 7 17,6-30 18,2-7 373,-6 80 744,7 58-1736,7 15 584,-15-95-1387,0-12-1461,0-20-3204,-2 18 5142,2-22-5517</inkml:trace>
  <inkml:trace contextRef="#ctx0" brushRef="#br0" timeOffset="954.61">746 155 5330,'13'6'4774,"-11"-6"-4419,0 1 1,0 0-1,0 0 1,-1 0-1,1 0 1,0 0-1,0 0 1,-1 0-1,1 0 1,-1 1-1,1-1 0,-1 1 1,1-1-1,-1 1 1,0 0-1,1 0-355,3 7 357,1 0 0,-2 0-1,1 1 1,-1-1 0,-1 1-1,2 6-356,13 65 644,-3-10-496,-13-64-160,-2-5-4,1 0 0,-1 0-1,1-1 1,-1 1-1,1 0 1,-1 0 0,1-1-1,0 1 1,0-1 0,0 1-1,1 1 17,-3-7-77,1 1-1,-1 0 1,1-1-1,0 1 1,0 0-1,1-1 1,0-2 77,0-10-103,-2-18-15,1 4 32,0 0-1,5-24 87,-2 33 4,-3 12 17,2 0-1,-1-1 1,1 1 0,1 0-1,0 0 1,2-4-21,-4 14 33,1 0 1,-1 0-1,1 0 1,-1 0 0,0 1-1,1-1 1,-1 0-1,0 0 1,0 1-1,0-1 1,0 1 0,0 0-34,6 11 113,-2-4-37,1 1 0,0-1 0,0 0 0,7 7-76,-11-14 3,0 1 0,1-1 0,-1 0 0,0-1 0,1 1 0,0 0 0,-1-1 0,1 1 0,0-1 0,-1 0 0,1 0 0,0 0 0,0 0 0,0 0 0,0-1 0,0 1 0,0-1 0,0 0 0,0 0 0,1 0-3,-2-1 3,1 1-1,0-1 1,-1 0 0,1 1-1,-1-1 1,0-1 0,1 1-1,-1 0 1,0 0 0,1-1-1,-1 0 1,0 1 0,0-1-1,0 0 1,-1 0-1,1 0 1,0 0 0,-1 0-1,1 0 1,-1-1-3,4-4 11,-1-1 1,0 0-1,0 0 0,-1-1 1,1-2-12,-2 4 17,-1 0 1,1 0-1,-1 0 1,0-1-1,-1 1 1,0 0 0,0-4-18,0 9 7,0 0 0,0 1 0,0-1 0,-1 1 1,1-1-1,0 0 0,-1 1 0,1-1 1,-1 1-1,1-1 0,-1 1 0,0-1 0,1 1 1,-1-1-1,0 1 0,0 0 0,0 0 0,0-1 1,0 1-1,-1 0 0,1 0 0,0 0 0,0 0 1,-1 0-1,1 0 0,-1 0 0,1 1 0,-1-1 1,1 1-1,-1-1 0,1 1 0,-1-1 1,1 1-1,-1 0-7,-1-1 12,0 1 0,0 0 0,0 0 0,0 0 0,1 1 0,-1-1 0,0 1 0,0-1 0,0 1 0,1 0 0,-1 0 0,0 0 0,1 1 0,-2 0-12,2-1 11,0 1 1,1-1-1,-1 1 0,1 0 0,0 0 0,-1-1 0,1 1 0,0 0 0,0 0 0,0 0 0,0 0 0,0 0 0,1 1 1,-1-1-1,1 0 0,-1 0 0,1 0 0,0 3-11,-1 3 20,0 1-1,1-1 1,0 1-1,1-1 1,-1 1 0,2-1-1,-1 0 1,1 1-1,1-1 1,-1 0 0,1 0-1,1 0 1,-1-1 0,1 1-1,1-1 1,0 0-1,3 5-19,-6-10-9,0 1-1,0-1 0,1 0 1,-1 0-1,1 0 0,-1 0 1,1 0-1,0 0 0,0-1 1,-1 1-1,1-1 0,0 0 1,0 0-1,1 0 0,-1 0 1,0-1-1,0 1 0,0-1 1,0 0-1,1 1 0,-1-2 1,0 1-1,0 0 0,1-1 1,-1 1-1,0-1 0,0 0 0,2-1 10,1 0-395,0 0-1,0-1 0,-1 0 0,1-1 0,-1 1 0,1-1 0,-1 0 0,0 0 0,-1-1 0,1 0 0,-1 0 0,0 0 0,3-4 396,-3 4-604,-1 0-423,0 0 1,0 0-1,0 0 1,-1 0-1,1 0 1,-1-3 1026,1-13-7601</inkml:trace>
  <inkml:trace contextRef="#ctx0" brushRef="#br0" timeOffset="1557.37">494 929 1953,'-4'-3'935,"0"1"1,0 1-1,0-1 1,-1 0-1,1 1 1,0 0-1,-1 0 0,1 0 1,-5 1-936,2-1 566,-1 1-1,1 1 1,0 0 0,0 0 0,-1 0-1,0 1-565,-3 1 255,0 1-1,1 0 1,-1 0-1,1 1 1,0 1-1,0 0 0,1 0 1,-1 1-255,7-4 51,-1 0 0,1 0 0,0 1 0,0-1 0,0 1 1,0 0-52,2-3 0,0-1 1,1 1 0,0 0-1,-1-1 1,1 1 0,-1 0-1,1-1 1,0 1 0,-1 0-1,1 0 1,0-1 0,0 1-1,-1 0 1,1 0 0,0 0 0,0-1-1,0 1 1,0 0 0,0 0-1,0-1 1,0 1 0,1 0-1,-1 0 1,0 0 0,0-1-1,0 1 1,1 0 0,-1 0 0,1-1-1,-1 1 1,0 0 0,1-1-1,-1 1 1,1-1 0,-1 1-1,1 0 1,0-1 0,-1 1-1,1 0 0,66 36-38,-41-23 171,-1 0 0,0 2 0,-1 1 0,6 6-133,-28-21 25,0-1 0,0 1 0,0 0 0,0 1 0,0-1-1,-1 0 1,1 0 0,-1 1 0,1-1 0,-1 1 0,0-1 0,0 1 0,0 0 0,0-1 0,0 1 0,-1 0 0,1 0 0,-1 0-1,0-1 1,0 1 0,0 0 0,0 0 0,0 0 0,0-1 0,-1 1 0,0 0 0,1 0 0,-1-1 0,0 1 0,0 0 0,-1-1-1,1 1 1,0-1 0,-1 1 0,0-1 0,1 0 0,-1 0 0,-2 2-25,0 0 25,-1 0 0,0 0 0,0-1 0,0 0 0,0 0 0,0 0 0,-1-1 0,1 0 0,-1 0 0,1 0 0,-1 0 0,0-1 0,0 0-1,-5 0-24,-10 0-249,1 0 0,-1-1 1,-15-3 248,16 0-1020,0-1 0,-12-5 1020,-3 1-4772,33 7 1267,2 3-3357</inkml:trace>
  <inkml:trace contextRef="#ctx0" brushRef="#br0" timeOffset="1901.11">574 1003 4274,'5'94'10195,"12"51"-8958,-1-5-5612,-14-99-692,-2-24-1197</inkml:trace>
  <inkml:trace contextRef="#ctx0" brushRef="#br0" timeOffset="2233.25">572 1169 1185,'0'-1'339,"0"-1"0,1 1 1,0 0-1,-1-1 1,1 1-1,0 0 1,-1-1-1,1 1 1,0 0-1,0 0 1,0 0-1,0 0 1,0 0-1,1 0-339,8-11 1640,-3 0-375,-4 6-440,0 1-1,1-1 0,0 1 0,3-3-824,-6 6 102,1 1 0,-1-1 0,1 1 0,0 0 0,-1-1 0,1 1 0,0 0 0,0 0 0,0 0 0,0 1 0,0-1 1,0 0-1,0 1 0,0-1 0,0 1 0,1 0-102,14-2 346,-13 1-297,0 0 0,0 0 1,0 1-1,1 0 0,-1 0 1,0 0-1,4 1-49,-7-1 12,0 1-1,0-1 1,0 1-1,0-1 1,0 1 0,0-1-1,0 1 1,-1-1-1,1 1 1,0 0 0,0 0-1,0-1 1,-1 1-1,1 0 1,-1 0 0,1 0-1,0 0 1,-1 0-1,0 0 1,1 0 0,-1 0-1,1 0 1,-1 0-1,0 0 1,0 0 0,0 0-1,0 0 1,0 0-1,0 0 1,0 0 0,0 0-1,0 0 1,0 0-1,0 1-11,-1 6 88,-1 1 0,0 0-1,0-1 1,-1 1-1,0-1 1,0 0-1,-1 0 1,-4 7-88,-5 8 71,-1-2 1,-8 9-72,-3-2-223,23-27 114,1 0-1,0 0 1,0 0-1,0 0 1,-1 0-1,1 0 1,-1 0-1,1 0 1,-1-1-1,1 1 1,-1 0-1,1-1 1,-1 1 0,1-1-1,-1 0 1,0 0-1,1 1 1,-1-1-1,0 0 1,0 0 109,1-1-166,1 1 0,-1 0 0,1-1 1,0 1-1,-1-1 0,1 1 0,0 0 0,0-1 1,-1 1-1,1-1 0,0 1 0,0-1 1,0 1-1,-1-1 0,1 1 0,0-1 0,0 1 1,0-1-1,0 1 0,0-1 0,0 1 0,0-1 1,0 1-1,0-1 0,0 1 0,1-1 1,-1 1-1,0-1 0,0 1 0,0-1 166,6-17-4455,1 5 595</inkml:trace>
  <inkml:trace contextRef="#ctx0" brushRef="#br0" timeOffset="2571.03">811 1047 256,'-1'2'831,"1"0"0,0 1 0,-1-1 0,0 0 0,1 0 0,-1 0 0,0 0-1,0 0 1,0 0 0,-1 0 0,1 0 0,0 0 0,-1 0 0,1-1 0,-1 1-831,-6 9 1580,6-8-1455,1 0 0,-1 1 0,1-1 0,0 0 0,0 0 0,0 1 0,0-1 1,1 1-1,0-1 0,-1 1 0,1-1 0,0 1 0,1-1 0,-1 1 0,1-1 0,-1 0 0,1 1 0,0-1 0,1 1-125,-2-3-1,0 0-1,1 1 0,0-1 1,-1 0-1,1 1 0,0-1 1,-1 0-1,1 0 0,0 0 1,0 0-1,0 0 0,0 0 1,0 0-1,0 0 0,0 0 1,1 0-1,-1-1 0,0 1 1,0 0-1,1-1 0,-1 1 1,0-1-1,1 1 0,-1-1 1,0 0-1,1 0 0,-1 1 1,1-1-1,-1 0 0,0 0 1,1 0-1,-1-1 0,1 1 1,-1 0-1,0 0 0,1-1 1,-1 1-1,0-1 0,1 1 1,-1-1-1,0 0 0,1 1 1,-1-1-1,0 0 0,0 0 1,0 0 1,2-2-5,1 1 0,-1-1 0,0 0 0,-1 0 0,1 0 1,0 0-1,-1 0 0,0 0 0,0-1 0,0 1 1,0-1-1,0-1 5,16-47 19,-14 36-10,-1 8 13,-1 0 0,-1 0-1,1 0 1,-1-1 0,-1-7-22,0 14 5,0 1 0,0-1 0,0 1-1,0-1 1,-1 0 0,1 1 0,0-1 0,-1 1 0,0-1 0,1 1 0,-1-1-1,0 1 1,0 0 0,0-2-5,0 2 0,0 1 0,0-1-1,0 1 1,0-1 0,0 0 0,0 1-1,0 0 1,0-1 0,0 1 0,0 0-1,0-1 1,0 1 0,0 0 0,0 0-1,0 0 1,0 0 0,0 0 0,0 0-1,0 0 1,-1 0 0,1 0 0,0 1-1,0-1 1,0 0 0,-2 1-149,0 1-1,0-1 1,0 0-1,0 1 1,0 0-1,0 0 1,0 0-1,1 0 1,-1 0-1,1 0 1,-1 1-1,1-1 1,0 1-1,-1 1 150,-3 5-2597,0 0 0,1 0-1,-4 8 2598,2-4-6856</inkml:trace>
  <inkml:trace contextRef="#ctx0" brushRef="#br0" timeOffset="2915.93">937 850 5106,'2'8'2257,"0"-2"-800,3 12 448,2-4-945,-7 5-223,0 6-209,4 6-160,-1-2-112,-1 5-112,4 1-32,-2 2-112,1-3-144,0-5-192,-1-1-336,1-4-1329,-3-8 704,1-2-1216,1-6-4354</inkml:trace>
  <inkml:trace contextRef="#ctx0" brushRef="#br0" timeOffset="2916.93">827 1110 1361,'1'1'615,"0"0"0,0-1 0,0 1 0,0 0 0,0-1 0,0 1 0,0-1 1,1 1-1,-1-1 0,0 0 0,0 1 0,0-1 0,0 0 0,0 0 0,1 0 1,-1 0-1,1 0-615,25-6 3363,-16 1-3082,1-1-1,-1 0 1,3-2-281,34-25 245,-27 18 287,0 0-1,8-2-531,-21 13-1155,0-1 1,-1-1-1,0 1 0,6-6 1155,-2 1-12712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4:58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260 113 880,'0'0'190,"0"0"0,0 0 0,1 0 0,-1 0 0,0 1 0,0-1 0,0 0-1,0 0 1,0 0 0,0 1 0,0-1 0,0 0 0,0 0 0,0 0 0,0 1 0,0-1-1,0 0 1,0 0 0,-1 0 0,1 0 0,0 1 0,0-1 0,0 0 0,0 0-1,0 0 1,0 0 0,0 1 0,0-1 0,-1 0 0,1 0 0,0 0 0,0 0 0,0 0-1,0 0 1,-1 1 0,1-1 0,0 0 0,0 0 0,0 0 0,0 0 0,-1 0 0,1 0-190,0 0 119,0 0 1,0 0 0,0 0 0,0 0 0,0 0 0,0 0-1,1 0 1,-1 0 0,0 0 0,0 0 0,0 0 0,0 0 0,0 1-1,0-1 1,0 0 0,0 0 0,0 0 0,0 0 0,0 0 0,0 0-1,0 0 1,0 0 0,0 0 0,0 0 0,0 0 0,0 0-1,0 0 1,0 0 0,0 0 0,0 0 0,0 0 0,0 0 0,0 1-1,0-1 1,0 0 0,0 0 0,0 0 0,0 0 0,0 0 0,0 0-1,0 0 1,-1 0 0,1 0-120,-12-34 3786,10 29-3717,0 0 0,0 0 0,-1 0 0,1 1 0,-1-1 0,0 1 0,-1-1 0,1 1 0,-1 0 0,1 0 0,-1 0 0,0 1 0,-1 0 0,1-1 0,-1 1 0,1 1 0,-1-1 0,0 1 0,0 0 0,0 0 0,0 0 0,0 1 0,-1-1 0,-3 1-69,4 0 11,1 0 0,-1 1 0,0-1 1,0 1-1,0 1 0,1-1 0,-1 0 0,0 1 1,0 0-1,1 0 0,-1 1 0,0-1 0,1 1 1,0 0-1,-1 0 0,1 1 0,0-1 0,0 1 1,0 0-1,0 0 0,1 0 0,-1 0 0,1 1 0,0-1 1,0 1-1,0 0 0,-1 3-11,1-3 3,1-1-1,0 1 1,1 0 0,-1 0-1,1 1 1,0-1 0,0 0-1,0 0 1,0 1 0,1-1-1,0 0 1,0 1 0,0-1-1,0 0 1,1 1 0,-1-1-1,1 0 1,0 0 0,1 0-1,-1 0 1,1 0 0,-1 0-1,1 0 1,1 0 0,-1 0-1,0-1 1,1 1 0,0-1-1,0 0 1,1 2-3,13 12-4,0-1 1,1-1-1,1-1 0,1 0 0,20 10 4,-38-23 6,1 1-1,-1-1 0,1 1 1,-1 0-1,0-1 0,0 1 1,0 0-1,0 0 0,0 1 1,0-1-1,0 0 0,-1 1 1,2 1-6,-2-2 12,-1 0 0,1 0 1,-1 0-1,1 0 0,-1 0 1,0 0-1,0 0 1,0 0-1,0 0 0,0 0 1,0 0-1,0 0 0,-1 0 1,1 0-1,-1 0 0,0 0 1,1 0-1,-1 0 1,-1 0-13,-1 5 39,-1 0 0,0 0 1,0-1-1,-1 0 1,0 0-1,0 0 0,0 0 1,-1-1-1,0 0 1,0 0-1,0 0 0,-1-1 1,1 0-1,-3 1-39,5-3-166,-1 0-1,1-1 1,0 1-1,0-1 1,-1 0-1,1 0 1,-1 0-1,1-1 1,-1 0-1,1 0 1,-1 0-1,1 0 1,-1 0-1,1-1 1,-1 0-1,1 0 1,0 0-1,-1-1 1,1 1-1,0-1 1,0 0-1,0 0 1,0-1-1,-3-2 167,6 4-698,-2-1 273,1 1-3763,5 1-7175</inkml:trace>
  <inkml:trace contextRef="#ctx0" brushRef="#br0" timeOffset="502.2">584 104 3298,'-9'4'1618,"0"-1"1,0 0-1,-1-1 1,1 0-1,0 0 1,-6 0-1619,13-2 96,-5 0 333,0 0 0,0 1-1,0 0 1,0 1 0,0 0-1,-2 0-428,7-1 24,-1 0 0,1 1 0,0-1 0,0 0-1,0 1 1,0 0 0,0-1 0,0 1 0,0 0 0,1 0-1,-1 0 1,1 0 0,-1 0 0,1 0 0,0 1 0,-1-1-1,1 0 1,1 1 0,-1 0-24,-4 10 1,2 0 0,0 0 0,0 0 0,1 1 1,0 12-2,2-17-7,0 0 0,0 0 0,1 1 0,1-1 0,-1 0 1,1-1-1,1 1 0,-1 0 0,2 2 7,-3-9-4,0 0 0,0 0 0,0-1-1,0 1 1,0 0 0,0-1 0,0 1 0,1-1 0,-1 1 0,0-1-1,1 1 1,-1-1 0,1 0 0,0 0 0,-1 0 0,1 0-1,0 0 1,0 0 0,-1 0 0,1-1 0,0 1 0,0-1 0,0 1-1,0-1 1,0 0 4,1 0-3,-1 0 0,1 0 0,-1-1 0,1 1 0,-1-1 0,0 0 0,1 0-1,-1 1 1,0-2 0,1 1 0,-1 0 0,0 0 0,0-1 0,0 1 0,0-1 0,0 1 0,-1-1-1,1 0 1,1-2 3,6-9 9,-1 0 0,0-1 0,0 1 1,-2-2-1,0 1 0,1-4-9,8-20 33,-5 17 95,-2 0-1,0 0 1,-1-1-1,-1 0 1,2-20-128,-5 28 231,-3 13-219,0 1 1,0 0 0,0-1-1,0 1 1,0 0 0,0 0-1,0-1 1,0 1 0,0 0-1,0-1 1,0 1 0,0 0-1,0 0 1,0-1 0,1 1-1,-1 0 1,0 0 0,0-1-1,0 1 1,0 0 0,0 0-1,1-1 1,-1 1 0,0 0 0,0 0-1,0 0 1,1 0 0,-1-1-1,0 1 1,0 0 0,1 0-1,-1 0 1,0 0 0,1 0-1,-1 0 1,0-1 0,0 1-1,1 0 1,-1 0 0,0 0-1,0 0 1,1 0 0,-1 0-1,0 0 1,1 0 0,-1 1-13,0 0 56,1 1 1,-1 0-1,0 0 1,0 0-1,0 0 1,0 0-1,0 0 1,0 0-1,-1 2-56,1 0 57,2 122 205,2 2-881,-4-123 411,3 24-965,-3-29 908,0 1-1,0 0 1,0 0 0,1 0 0,-1 0 0,0 0 0,0-1 0,1 1 0,-1 0 0,1 0 0,-1 0 0,0-1 0,1 1 0,0 0-1,-1-1 1,1 1 0,-1 0 0,1-1 0,0 1 0,-1-1 0,1 1 0,0-1 0,0 1 0,0-1 0,-1 0 0,1 1 265,3-2-3399,1-5-2588</inkml:trace>
  <inkml:trace contextRef="#ctx0" brushRef="#br0" timeOffset="912.3">779 89 5186,'1'-5'3778,"0"9"-564,1 11-1068,-2 37-1178,2 0 1,2 0-1,3-1 1,5 15-969,0-16 76,-11-46-72,1 0 0,-1 1 0,1-1 0,0 0 1,1 0-1,-1-1 0,1 1 0,-1 0 0,1-1 0,1 1-4,-4-4 2,1 1-1,-1-1 1,1 0-1,0 1 1,-1-1-1,1 0 1,0 0-1,0 1 1,-1-1-1,1 0 1,0 0 0,-1 0-1,1 0 1,0 0-1,0 0 1,-1 0-1,1 0 1,0 0-1,-1-1 1,1 1-1,0 0 1,-1 0-1,1-1 1,0 1 0,-1 0-1,1-1 1,0 1-1,-1 0 1,1-1-1,-1 1 1,1-1-1,-1 1 1,1-1-1,-1 1 1,1-1-1,-1 0 1,0 1 0,1-1-2,16-25 37,-8 4 7,0 0 0,-2 0 0,-1-1 0,0 0 1,-2 0-1,1-10-44,-1 7 224,0 1 0,2-1 0,1 1 0,9-20-224,-16 44 8,0 1 0,0 0 0,0-1 0,0 1 0,0-1 0,0 1 0,1 0 0,-1-1 0,0 1 0,0-1 0,1 1 0,-1 0 0,0-1 0,0 1 0,1 0 0,-1-1 0,0 1 0,1 0 0,-1 0 0,1-1 0,-1 1 0,0 0 0,1 0 0,-1 0 0,1-1 0,-1 1 0,0 0 0,1 0 0,-1 0 0,1 0-8,0 0 8,-1 1 1,1-1-1,0 1 1,-1-1-1,1 0 0,0 1 1,-1-1-1,1 1 1,-1 0-1,1-1 1,-1 1-1,0-1 1,1 1-1,-1 0 0,1-1 1,-1 2-9,12 31 89,-11-31-84,8 30 32,2 4-22,12 28-15,-19-53-7,1-1 1,0 0-1,1-1 1,0 1-1,0-1 1,1 0 0,1-1-1,1 3 7,-7-10 3,0 1-1,-1 0 0,1-1 1,0 0-1,0 1 0,0-1 1,0 0-1,0 0 0,0 0 1,0-1-1,0 1 0,1 0 1,-1-1-1,0 1 0,0-1 1,1 0-1,-1 0 0,0 0 1,1 0-1,-1 0 1,0 0-1,0-1 0,1 1 1,-1-1-1,0 1 0,0-1 1,0 0-1,0 0 0,0 0 1,0 0-1,0 0 0,0-1 1,0 1-1,0 0 0,-1-1 1,1 1-1,0-1 0,-1 0 1,1 0-1,-1 0 1,0 1-1,1-2-2,2-6 31,1-1 1,-2 1-1,1-1 1,-1 0-1,-1 0 1,0 0-1,0 0 0,-1-1 1,0-5-32,-1-17 55,-1-1 0,-3-9-55,-1-26-334,4 53 347,0-15-357,6 13-5240,-3 12-8700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64 4930,'7'13'6750,"-3"9"-3545,-2 30-2422,-1-13-86,4 32-180,-3 17-517,-2-29 8,0-21-238,-1 0 0,-1 0-1,-4 9 231,6-47-17,0 0 0,0 1 0,0-1 0,0 0-1,0 0 1,0 0 0,0 1 0,0-1-1,0 0 1,0 0 0,0 0 0,0 1 0,0-1-1,0 0 1,0 0 0,0 0 0,-1 1-1,1-1 1,0 0 0,0 0 0,0 0 0,0 0-1,0 1 1,0-1 0,-1 0 0,1 0-1,0 0 1,0 0 0,0 0 0,0 0-1,-1 1 1,1-1 0,0 0 0,0 0 0,0 0-1,0 0 1,-1 0 0,1 0 0,0 0-1,0 0 1,0 0 0,-1 0 0,1 0 0,0 0-1,0 0 1,0 0 0,-1 0 0,1 0-1,0 0 1,0 0 0,0 0 0,-1 0 0,1 0-1,0-1 1,0 1 0,0 0 0,0 0-1,-1 0 1,1 0 0,0 0 17,-7-13-1053,-2-28 49,2-1 1,2-1-1,2 1 0,1-40 1004,4 69 304,0 1 0,0-1-1,1 1 1,1 0 0,0 0 0,1 0 0,0 1-1,1-1 1,0 1 0,0 0 0,1 1 0,1 0-1,0 0 1,0 0 0,1 1 0,5-4-304,-11 11 60,0-1-1,0 1 1,0 0 0,0 0-1,0 0 1,1 0 0,-1 0 0,1 1-1,0-1 1,-1 1 0,1 0-1,0 0 1,-1 0 0,1 1 0,0 0-1,0-1 1,0 1 0,0 0-1,-1 1 1,1-1 0,0 1 0,0 0-1,0 0 1,2 1-60,2 1 15,0 0-1,0 1 1,-1 0 0,1 1-1,-1 0 1,0 0-1,-1 0 1,1 1 0,-1 0-1,4 5-14,7 8 14,-9-11-4,0 1 1,0-1-1,-1 2 1,-1-1-1,0 1 1,0 0-11,-4-7 9,-1 1 0,0-1 1,0 0-1,0 1 0,0-1 0,0 1 0,-1-1 0,0 1 1,1-1-1,-1 1 0,-1 0 0,1-1 0,0 1 0,-1-1 1,0 1-1,0-1 0,0 0 0,0 1 0,0-1 1,-1 0-1,-1 3-9,-7 10 39,0-1 0,-1 0-1,0-1 1,-1 0 0,-1-1 0,-6 4-39,-30 25 27,-10 4-27,18-15-98,39-29-33,-1 0-1,0 0 1,0 0-1,1 0 0,-1-1 1,-1 1-1,1-1 1,0 0-1,0 0 1,0 0-1,-1 0 0,-1 0 132,3-1-279,1 0-1,-1-1 1,0 1-1,1 0 1,-1 0-1,1-1 1,-1 1-1,1-1 0,-1 0 1,1 1-1,-1-1 1,1 0-1,0 0 1,-1 0-1,1 0 1,0 0-1,0 0 1,-1 0-1,1 0 0,0 0 1,0-1-1,1 1 1,-1 0-1,0-1 1,0 1-1,0-1 1,1 0 279,-6-11-3362,0 0-1120</inkml:trace>
  <inkml:trace contextRef="#ctx0" brushRef="#br0" timeOffset="485.18">495 319 5683,'-7'2'1145,"0"0"0,1 0 0,-1 0 1,0 1-1,1 0 0,-7 3-1145,6-1 490,0-1 0,1 1 0,-1 1 0,1-1 0,-4 6-490,8-9 24,0 1-1,0 1 0,0-1 0,0 0 1,1 0-1,-1 1 0,1-1 1,0 1-1,0-1 0,0 1 1,1-1-1,-1 1 0,1-1 1,0 1-1,0 0 0,0-1 1,1 1-1,-1 0 0,1-1 1,0 1-1,1 2-23,-2-3-9,1 0 0,0 0 0,0-1 1,0 1-1,0-1 0,1 1 0,-1-1 0,1 1 0,-1-1 0,1 0 1,0 1-1,0-1 0,0 0 0,0-1 0,0 1 0,0 0 1,1 0-1,-1-1 0,1 1 0,-1-1 0,1 0 0,0 0 0,-1 0 1,1 0-1,0 0 0,-1-1 0,3 1 9,0-1-18,1 0 0,-1 0 1,0-1-1,1 1 0,-1-1 0,0 0 0,0-1 1,0 1-1,0-1 0,0 0 0,0-1 0,0 1 0,-1-1 1,1 0-1,-1 0 0,1 0 0,-1 0 0,0-1 1,0 0 17,1-2-1,0 0 0,-1 0 0,1-1 0,-1 0 0,-1 1 0,1-1 0,-1-1 0,0 1 0,-1 0 0,0-1 0,0 1 0,1-8 1,-2 9 41,-1 0-1,1 0 0,-1 0 0,0 1 1,0-1-1,-1 0 0,0 0 0,0 0 0,0 0-40,0 4 37,0 0-1,1 0 1,-1 0 0,0 1-1,0-1 1,0 0-1,0 1 1,0-1-1,0 1 1,0-1-1,0 1 1,-1 0 0,1-1-1,-1 1 1,1 0-1,-1 0 1,1 0-1,-1 0 1,0 0-1,1 0 1,-1 0 0,0 1-1,0-1 1,0 1-1,1-1 1,-1 1-1,0 0 1,0 0-1,-1 0-36,-5-1-49,1 1-1,-1 1 0,0-1 0,1 2 0,-1-1 1,1 1-1,-1 0 0,1 0 0,0 1 0,0 0 1,0 0-1,0 1 0,0 0 0,1 0 0,0 0 1,0 1-1,0 0 0,-3 3 50,8-5-622,-1-1 0,1 1 0,-1 0 0,1 0 0,0 0 0,0 0-1,0 1 1,0-1 0,1 0 0,-1 0 0,1 1 0,0-1 0,0 0 0,0 0 0,0 1 0,1-1 0,-1 1 622,5 10-4856</inkml:trace>
  <inkml:trace contextRef="#ctx0" brushRef="#br0" timeOffset="848.29">730 230 1857,'3'-2'2807,"0"1"1331,-2 9-2738,4 66 1431,-5-49-2480,-1-19-299,1 0 1,1-1-1,-1 1 1,1 0-1,0 1-52,2 10 55,8 25-11,-10-39-85,0 0 0,0 0 0,0 0-1,1 0 1,-1-1 0,1 1 0,0 0-1,0-1 1,0 1 0,0-1-1,3 2 42,-5-3-32,1-1 0,-1 0 0,1 1 0,-1-1 0,1 0-1,-1 0 1,1 1 0,0-1 0,-1 0 0,1 0 0,0 0-1,-1 0 1,1 0 0,0 0 0,-1 0 0,1 0-1,0 0 1,-1 0 0,1 0 0,0 0 0,-1 0 0,1 0-1,-1-1 1,1 1 0,0 0 0,-1 0 0,1-1 0,-1 1-1,1-1 1,-1 1 0,1 0 0,-1-1 0,1 1 0,-1-1-1,1 1 1,-1-1 0,0 1 0,1-1 0,-1 1-1,0-1 1,1 0 32,12-26-628,-13 25 617,9-20 376,-2 0 0,-1-1 1,0 0-1,-2 0 0,-1 0 0,0 0 0,-2-3-365,-1 59 442,1 0 0,2 0 0,5 22-442,3-23-2024,-10-31 1548,1 1 1,-1 0 0,0 0-1,0 0 1,1-1 0,-1 1-1,1 0 1,-1-1 0,1 0 0,0 1-1,-1-1 1,1 0 0,0 0-1,0 1 476,8-1-6536</inkml:trace>
  <inkml:trace contextRef="#ctx0" brushRef="#br0" timeOffset="1348.04">1183 244 2977,'-21'5'5412,"-13"10"-3516,-34 22-834,63-33-1011,-1 1 1,1-1-1,0 1 1,0 0-1,1 0 1,-1 0 0,1 0-1,-2 4-51,5-7 1,-1 0-1,1 0 0,0 0 1,0 0-1,0 1 0,0-1 1,0 0-1,0 1 0,1-1 1,-1 0-1,1 1 0,0-1 1,0 1-1,-1-1 1,2 1-1,-1-1 0,0 0 1,0 1-1,1-1 0,-1 1 1,1-1-1,0 0 0,0 1 1,0-1-1,0 1 0,0-2 0,0 0-1,0-1 1,0 1-1,0 0 1,0 0-1,0-1 1,0 1-1,1 0 1,-1-1-1,0 1 1,0-1-1,1 0 1,-1 1-1,0-1 1,0 0-1,1 0 1,-1 0-1,0 0 1,1 0-1,-1 0 0,0 0 1,1 0-1,-1 0 1,0-1-1,0 1 1,1 0-1,-1-1 1,0 1-1,1-1 1,4-1 15,-1-1-1,1 1 0,0-1 0,-1-1 0,3 0-14,4-6 281,-1 1 1,0-1-1,0-1 0,-1 0 0,0-1 1,-1 0-1,2-4-281,-11 16 32,1-1-1,-1 1 1,0-1-1,0 1 1,0 0 0,0-1-1,1 1 1,-1 0 0,0 0-1,0-1 1,1 1-1,-1 0 1,0 0 0,1-1-1,-1 1 1,0 0-1,1 0 1,-1 0 0,0-1-1,1 1 1,-1 0-1,0 0 1,1 0 0,-1 0-1,1 0 1,-1 0 0,0 0-1,1 0 1,-1 0-32,6 9 452,-1 28-248,-4-25-126,63 325-1105,-61-327 932,-1 0-1,0 1 0,-1-1 0,0 1 1,-1-1-1,0 1 0,0 0 0,-1-1 1,-2 6 95,3-15-15,0 0 0,-1 0 0,1 1 0,-1-1 1,1 0-1,-1 0 0,0 0 0,1 0 1,-1 0-1,0 0 0,0 0 0,1 0 1,-1 0-1,0 0 0,0-1 0,0 1 0,0 0 1,0 0-1,0-1 0,-1 1 0,1-1 1,0 1-1,-1-1 15,-1 1-6,0 0-1,0-1 1,0 0 0,0 0 0,0 0 0,0 0-1,0 0 1,0-1 0,0 1 0,-2-1 6,-2-1 64,0 0 0,0-1-1,0 0 1,0 0 0,1 0 0,-1-1 0,1 0 0,-2-1-64,-2-4 182,1 0 1,0-1 0,0 0-1,1 0 1,0-1-1,1 0 1,-4-9-183,7 14 69,1-1 1,-1 0 0,2 0-1,-1-1 1,1 1-1,0 0 1,1-1-1,0 1 1,0-1 0,0 0-1,1 1 1,0-1-1,2-7-69,-2 13 17,1 0 0,-1 0 0,1 0 0,0 0-1,0 0 1,-1 0 0,2 0 0,-1 0 0,0 1 0,0-1 0,0 0-1,1 1 1,-1-1 0,1 1 0,0-1 0,-1 1 0,1 0 0,0-1-1,0 1 1,0 0 0,-1 0 0,1 0 0,0 1 0,0-1-1,1 0 1,-1 1 0,0 0 0,0-1 0,2 1-17,7-1 96,1 1 1,0 0-1,0 0 0,0 1 1,1 1-97,6 1 411,8-1-3060,0-1 0,0-1 2649,4-2-11931</inkml:trace>
  <inkml:trace contextRef="#ctx0" brushRef="#br0" timeOffset="1799.84">1626 20 1857,'0'0'215,"0"-1"0,0 1 0,0-1 0,0 1 0,0-1 1,0 0-1,0 1 0,0-1 0,-1 1 0,1 0 0,0-1 0,0 1 0,0-1 1,0 1-1,-1-1 0,1 1 0,0-1 0,-1 1 0,1-1 0,0 1 0,-1 0 0,1-1 1,0 1-1,-1 0 0,1-1 0,-1 1 0,1 0 0,0 0 0,-1-1 0,1 1 1,-1 0-1,1 0 0,-1 0 0,1 0 0,-1-1 0,1 1 0,-1 0 0,1 0 1,-1 0-1,1 0 0,-1 0 0,1 0 0,-1 0 0,1 1 0,-1-1 0,1 0 0,-1 0-215,0 0 312,-1 1 0,1-1 0,-1 1 0,1-1 0,-1 1-1,1 0 1,-1 0 0,1 0 0,0-1 0,0 1-1,-1 0 1,1 1 0,0-1 0,-1 1-312,-3 9 279,-1 1-1,2 0 1,0 0 0,0 0 0,1 1 0,1-1-1,0 1 1,1 4-279,-2-1 78,-3 31-317,1 1 1,3 0 0,2-1 0,5 41 238,-3-73-6,0 1 0,2-1 0,2 11 6,-4-22-353,-1 0 0,0 0 0,1 0 1,0 0-1,0-1 0,0 1 1,1 0-1,-1-1 0,1 0 1,0 1-1,-1-1 0,2 0 0,-1 0 1,0-1-1,2 2 353,7 1-12379</inkml:trace>
  <inkml:trace contextRef="#ctx0" brushRef="#br0" timeOffset="2134.97">1723 322 5683,'0'1'330,"1"0"1,-1-1 0,1 1 0,0-1 0,-1 1 0,1-1 0,0 1 0,0-1 0,-1 1-1,1-1 1,0 0 0,0 1 0,0-1 0,-1 0 0,1 0 0,0 0 0,0 1-1,0-1 1,0 0 0,0 0-331,22 2 1069,83-2 1269,-35 0-2803,0 3-4823,-63-3 2017,-1-1-3412</inkml:trace>
  <inkml:trace contextRef="#ctx0" brushRef="#br0" timeOffset="2481.57">2164 0 3442,'0'5'1055,"1"-1"1,-1 1-1,1-1 1,0 0-1,0 1 1,0-1-1,1 2-1055,1 0 923,-1 0-1,1 0 0,1-1 1,2 5-923,6 5 498,1 0-1,1-1 1,0 0-498,21 23 869,-25-26-834,-2 0 0,1 0 1,-2 1-1,1 0 0,-2 1 0,5 10-35,-8-15-393,-1 1 1,1 0-1,-1 0 1,-1 0 0,0 1-1,0-1 1,-1 0-1,0 0 1,0 1 0,-3 8 392,-7 22-3759,-7 3-5651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5:4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86 4754,'-3'-4'680,"0"1"0,0 0 0,0-1-1,-1 1 1,0 0 0,1 1 0,-1-1-1,0 1 1,-4-3-680,3 4 179,0-1 0,0 0 0,0 1 0,0 0 0,-1 0 0,1 1 0,0-1-1,0 1 1,0 0 0,-1 1 0,1-1 0,0 1 0,-4 1-179,-5 1 450,1 1 0,0 0-1,0 1 1,1 1 0,-1 0 0,1 0 0,-6 6-450,13-9 57,0 0 1,0 1 0,1-1 0,-1 1-1,1 0 1,0 1 0,0-1 0,1 1 0,-1 0-1,1 0 1,0 0 0,0 0 0,1 0-1,-1 1 1,1-1 0,0 1 0,1 0 0,-1 3-58,2-8-4,-1 0 1,1 1 0,0-1 0,0 0 0,1 0 0,-1 0-1,0 0 1,0 0 0,0 0 0,1 1 0,-1-1-1,1 0 1,-1 0 0,1 0 0,-1 0 0,1 0 0,0 0-1,-1 0 1,1-1 0,0 1 0,0 0 0,-1 0 0,1 0-1,0-1 1,0 1 0,0 0 0,0-1 0,0 1-1,0-1 1,0 1 0,0-1 0,0 0 0,0 1 0,1-1 3,5 1-19,0 1 1,0-1 0,0-1 0,0 1 0,3-1 18,2 0-12,64 0-61,-46-1 68,1 1 0,1 2 5,-31-2 3,0 0 0,0 0 0,1 0 1,-1 0-1,0 1 0,0-1 0,0 0 0,0 1 0,1-1 0,-1 0 0,0 1 0,0 0 0,0-1 0,0 1 1,0 0-1,0-1 0,0 1 0,0 0 0,0 0 0,-1 0 0,1 0 0,0 0 0,0 0 0,-1 0 0,1 0 1,-1 0-1,1 0 0,-1 0 0,1 0 0,-1 0 0,1 1 0,-1-1 0,0 0 0,0 0 0,0 0 1,0 1-1,0-1 0,0 0 0,0 0 0,0 1 0,0-1 0,-1 0 0,1 0 0,0 1-3,-2 4 14,0 0-1,0 0 0,-1-1 1,1 1-1,-1 0 0,0-1 1,-1 1-1,0-1-13,-5 6 12,-1 0 1,-1-1-1,1 0 0,-2-1 1,-7 5-13,-1 1 2,5-3-18,-1 0-1,-1-2 1,-3 1 16,13-7-81,-1 0 0,-1 0 0,1-1 0,-1-1 0,1 1 0,-1-1 1,0-1-1,0 0 81,-2 0-462,-13 1-615,10 1-3555,16 4-1312,2-1 1355</inkml:trace>
  <inkml:trace contextRef="#ctx0" brushRef="#br0" timeOffset="456.07">535 162 3346,'-3'-3'743,"0"0"1,0 1 0,0-1-1,-1 1 1,1-1 0,-1 1-1,0 0 1,1 1 0,-1-1 0,0 0-1,-4 0-743,7 2 84,-1 0 1,1-1-1,-1 1 0,1 0 0,-1 0 1,1 0-1,-1 1 0,1-1 0,-1 0 1,1 0-1,-1 1 0,1-1 0,0 1 1,-1-1-1,1 1 0,0 0 0,-1 0 1,1-1-1,0 1 0,0 0 0,0 0 1,-1 0-1,1 0 0,0 0 0,0 1 1,1-1-1,-1 0 0,0 0 0,0 1 1,1-1-1,-1 0 0,0 1 0,1-1 1,-1 1-85,-3 9 54,0 1-1,1 0 1,1 0 0,-1 1 0,2-1 0,0 1 0,0-1 0,1 0 0,1 1 0,0-1 0,0 1 0,2-1 0,-1 0 0,3 6-54,-4-16 7,-1-1 0,1 1 0,0 0 0,0-1 0,-1 1 0,1-1 0,0 1 0,0-1 0,0 1 1,1-1-1,-1 0 0,0 1 0,0-1 0,1 0 0,-1 0 0,1 0 0,-1 0 0,1 0 0,0 0 1,-1-1-1,1 1 0,0 0 0,-1-1 0,1 1 0,0-1 0,0 0 0,-1 1 0,1-1 0,0 0 1,0 0-1,0 0 0,-1-1 0,1 1 0,0 0 0,0-1 0,-1 1 0,1-1 0,0 1 0,-1-1 1,1 0-1,0 0 0,-1 0 0,1 0 0,-1 0 0,1 0 0,-1 0 0,0 0 0,1 0 0,-1-1 1,0 1-1,0-1 0,0 1 0,0-1 0,0 1 0,0-1 0,0-1-7,6-13 14,0 0 1,-1 0-1,-1-1 0,0 0 0,0-9-14,0-7-26,-1-1 0,0-13 26,-3 14 82,2 67-164,1 0 0,1-1 0,2 1-1,2-1 1,1-1 0,2 1 82,-12-31-306,7 15-773,-6-16 832,-1-1 1,0 1-1,0-1 0,0 1 1,1-1-1,-1 0 1,0 1-1,1-1 0,-1 1 1,0-1-1,1 0 1,-1 1-1,1-1 1,-1 0-1,1 1 0,-1-1 1,0 0-1,1 0 1,-1 1-1,1-1 0,-1 0 1,1 0-1,-1 0 1,1 0-1,0 0 1,-1 0-1,1 0 0,-1 0 1,1 0-1,-1 0 247,5-2-6368</inkml:trace>
  <inkml:trace contextRef="#ctx0" brushRef="#br0" timeOffset="839.31">722 89 2897,'0'0'251,"1"0"0,-1 0 0,0 0-1,1 0 1,-1 0 0,0 0-1,0 0 1,1 0 0,-1 0 0,0 0-1,1 0 1,-1 0 0,0 0 0,0 0-1,1 0 1,-1 0 0,0 0-1,1 0 1,-1 1 0,0-1 0,0 0-1,1 0 1,-1 0 0,0 0 0,0 1-1,0-1 1,1 0 0,-1 0-251,7 11 2554,3 11-1100,9 37 72,-13-37-1344,1-1 1,1 0-1,5 8-182,-11-24 24,1-1-1,0 0 0,0 1 1,0-1-1,0 0 0,1-1 1,0 1-1,2 2-23,-4-5 8,-1 0 1,1 0-1,-1 0 0,1 0 1,0 0-1,0 0 0,0 0 1,0 0-1,-1-1 1,1 1-1,0-1 0,0 1 1,0-1-1,0 0 0,0 0 1,0 0-1,0 0 0,0 0 1,0 0-1,0 0 0,0-1 1,0 1-1,1-1-8,-2 0 6,0 0 1,1 0-1,-1 0 0,0 0 1,1 0-1,-1 0 0,0-1 0,0 1 1,0 0-1,0-1 0,0 1 1,0-1-1,-1 1 0,1-1 0,0 1 1,-1-1-1,1 1 0,0-3-6,5-31 74,0-76 37,-4 70-91,-2 39-19,0 1 0,0 0 1,0 0-1,0 0 0,0 0 1,0 0-1,0 0 0,0 0 1,1 0-1,-1 0 0,0 0 1,1 0-1,-1 0 0,1 0 1,0-1-2,-1 2 1,0 0 1,1 1 0,-1-1-1,0 0 1,1 0-1,-1 0 1,0 0 0,0 0-1,1 0 1,-1 0-1,0 0 1,1 0 0,-1 1-1,0-1 1,0 0-1,1 0 1,-1 0 0,0 1-1,0-1 1,0 0-1,1 0 1,-1 0 0,0 1-1,0-1 1,0 0-1,0 1 1,1-1 0,-1 0-1,0 0 1,0 1-1,0-1-1,15 35 122,-12-28-97,-1-3 0,22 49 204,-22-49-205,0-1-1,0 0 1,0 1 0,0-1 0,0 0-1,1 0 1,0-1 0,-1 1-1,1 0 1,0-1 0,1 0 0,2 3-24,-5-5 14,-1 0 0,1 1 1,0-1-1,0 0 0,-1 0 1,1 1-1,0-1 0,0 0 1,0 0-1,-1 0 0,1 0 1,0 0-1,0 0 0,0 0 1,-1 0-1,1-1 0,0 1 1,0 0-1,0 0 0,-1-1 1,1 1-1,0 0 0,0-1 1,-1 1-1,1-1 0,0 1 1,-1-1-15,2 0 30,-1-1 1,0 0-1,0 1 1,0-1 0,0 0-1,0 1 1,0-1 0,0 0-1,-1 0 1,1 0-1,0-1-30,0-6 114,1 0-1,-1 0 0,-1 0 0,0-7-113,-2-14 23,-1 0 0,-5-20-23,7 45-111,0 1 1,-1-1 0,0 1 0,0-1 0,0 1 0,-1-2 110,-10-8-2357,12 14 2029,1-1 0,-1 1 1,0 0-1,1-1 1,-1 1-1,0 0 0,1 0 1,-1-1-1,0 1 0,1 0 1,-1 0-1,0 0 1,0 0-1,1 0 0,-1 0 1,0 0-1,1 0 1,-1 0-1,0 1 0,0-1 1,1 0 327,-6 4-8775</inkml:trace>
  <inkml:trace contextRef="#ctx0" brushRef="#br0" timeOffset="1320.22">236 727 6451,'1'3'676,"0"-1"0,1 0 1,0 1-1,-1-1 0,1 0 0,0 0 0,0 0 0,2 1-676,9 12 767,-2 3-481,-1 1 0,-1 0-1,0 1 1,3 15-286,21 84-224,-15-51-399,-15-56 110,4 11-690,-7-19-5132,-7-11 1463</inkml:trace>
  <inkml:trace contextRef="#ctx0" brushRef="#br0" timeOffset="1667.35">326 769 2561,'1'-2'652,"1"-1"0,-1 0 0,1 0-1,0 1 1,0 0 0,1-1 0,-1 1 0,0 0-1,1 0 1,1-1-652,0 0 428,0 1-1,0 0 1,0 0-1,0 0 1,0 1-1,0-1 1,2 1-428,1-1 136,0 1-1,0 1 1,0-1 0,1 1 0,-1 0 0,0 0-1,0 1 1,0 0 0,2 1-136,-2 0 55,-1-1-1,0 1 1,1 1 0,-1-1 0,0 1-1,0 0 1,-1 1 0,1-1-1,-1 1 1,1 0 0,-1 1-1,-1-1 1,1 1 0,0 0-1,-1 0 1,0 0 0,0 1 0,-1-1-1,0 1 1,0 0 0,0 0-1,0 0 1,-1 0 0,0 1-1,-1-1 1,1 1 0,-1-1-1,0 1 1,-1-1 0,0 2-55,1 7 60,-1 0 0,-1 0 0,0-1 0,-2 1 0,1 0 0,-2-1 0,0 0 0,-3 7-60,7-20-4,-9 22 154,0-2 0,-1 1 0,-1-1 0,-4 3-150,12-19-50,0 0-1,0 0 1,-1-1 0,0 0 0,1 0 0,-2 0-1,1 0 1,0 0 0,-1-1 0,0 0 0,0 0-1,0 0 1,0-1 0,0 1 0,0-1 0,-1-1-1,1 1 1,-1-1 0,1 0 0,-2 0 50,6 0-170,0-1 0,0 0 1,0 0-1,0 0 0,0 0 1,0 0-1,0-1 0,1 1 1,-1 0-1,0 0 0,0-1 1,0 1-1,0 0 0,0-1 1,1 1-1,-1-1 0,0 1 0,0-1 1,1 1-1,-1-1 0,0 1 1,1-1-1,-1 0 0,1 0 1,-1 1-1,1-1 0,-1 0 1,1 0-1,-1 1 0,1-1 0,0 0 1,0 0-1,-1 0 0,1 0 1,0 0-1,0 1 0,0-1 1,0 0-1,0 0 0,0 0 1,0 0-1,0 0 0,0 0 170,1-8-7710</inkml:trace>
  <inkml:trace contextRef="#ctx0" brushRef="#br0" timeOffset="2017.44">677 942 5587,'-2'-2'4794,"-3"6"-2557,-3 8-491,5-5-1579,0 0 0,1 0 0,0 0 0,0 0-1,1 1 1,0-1 0,0 0 0,1 1 0,0-1 0,0 1 0,0-1 0,2 2-167,-2-5-3,1-1-1,0 1 1,0-1 0,0 1 0,0-1-1,1 0 1,-1 1 0,1-1 0,0 0-1,0 0 1,2 3 3,-2-5-2,0 1 0,0 0-1,0-1 1,0 1 0,0-1-1,0 0 1,0 0 0,0 0 0,0 0-1,1 0 1,-1 0 0,0 0 0,1-1-1,-1 1 1,0-1 0,1 0-1,-1 0 1,3 0 2,-2 0-11,1 0 1,0 0-1,-1-1 0,1 0 0,0 1 1,-1-1-1,1-1 0,-1 1 0,1 0 1,-1-1-1,0 0 0,0 0 0,1 0 0,1-2 11,-1 0-7,0 0 0,1 0-1,-1 0 1,-1-1-1,1 0 1,-1 0-1,0 0 1,0 0-1,0-1 8,1-3 24,0-1 1,0 0-1,-1-1 0,-1 1 0,1 0 0,-2-1 1,0 1-1,0-1 0,0 0 0,-2-3-24,1 10 30,-1 1 0,1 0-1,-1-1 1,0 1 0,0 0-1,0-1 1,0 1 0,-1 0 0,1 0-1,-1 0 1,0 0 0,0 1-1,0-1 1,0 0 0,0 1 0,-1-1-1,1 1 1,-1 0 0,-1-1-30,2 2-15,0 0 1,1 0 0,-1 0 0,0 0-1,0 0 1,-1 1 0,1-1 0,0 0-1,0 1 1,0 0 0,0 0 0,0 0-1,-1 0 1,1 0 0,0 0 0,0 0-1,0 0 1,0 1 0,0-1 0,0 1-1,0 0 1,0 0 0,0 0 0,0 0-1,0 0 1,0 0 0,0 0 0,0 0-1,1 1 1,-1-1 0,0 1 14,-1 1-334,0 1 0,0-1 0,0 1 0,1 0 0,-1-1 0,1 1 0,0 0 0,0 0 0,0 1 0,-1 3 334,-6 28-5016,5-18-3065</inkml:trace>
  <inkml:trace contextRef="#ctx0" brushRef="#br0" timeOffset="2365.27">877 879 5539,'8'3'2173,"-6"-3"-1865,1 1 0,-1-1 1,0 1-1,0 0 1,1 0-1,-1 0 1,0 0-1,0 0 1,0 1-1,0-1 1,0 1-1,0-1 1,-1 1-1,1 0 1,-1 0-1,1-1 1,-1 1-1,1 0 1,-1 0-1,0 1-308,12 21 762,-1 1 0,3 13-762,0-2 397,-12-29-271,2 1 0,-1-1 0,1 0 0,0 0 0,2 1-126,4 6 242,-11-13-237,0-1 1,0 0-1,1 1 0,-1-1 0,0 0 0,1 1 1,-1-1-1,0 0 0,1 1 0,-1-1 0,0 0 0,1 0 1,-1 0-1,0 1 0,1-1 0,-1 0 0,1 0 0,-1 0 1,0 0-1,1 0 0,-1 1 0,1-1 0,-1 0 1,1 0-1,-1 0 0,1 0 0,-1 0 0,0-1 0,1 1 1,-1 0-1,1 0 0,-1 0-5,13-12 29,2-18-56,-3-18 3,-9 36 25,-1 0 0,2 1-1,0-1 1,1-2-1,-5 13 1,1 0 0,-1 1 1,0-1-1,0 0 0,1 0 0,-1 1 0,0-1 1,1 0-1,-1 1 0,1-1 0,-1 0 0,1 1 1,-1-1-1,1 1 0,-1-1 0,1 1 0,0-1 1,-1 1-1,1-1 0,0 1 0,-1 0 0,1-1 1,0 1-1,0 0 0,-1 0 0,1 0 0,0-1 1,0 1-1,-1 0 0,1 0 0,0 0 0,0 0 1,0 0-1,0 0-1,0 1-5,1 0 0,-1 0 0,0 0 0,1-1 0,-1 1 0,0 0-1,0 0 1,0 1 0,0-1 0,0 0 0,0 0 0,0 1 0,0-1 0,-1 0 0,1 1 0,0 0 5,8 20-600,-7-14-161,1-1 1,0 0-1,0 0 0,2 2 761,-4-7-407,0-1 0,0 1 0,0 0 1,0-1-1,1 0 0,-1 1 0,1-1 0,-1 0 0,1 0 0,-1 0 1,1 0-1,-1 0 0,1 0 0,0 0 0,0 0 0,-1-1 1,1 1-1,0-1 0,0 1 407,12 0-5408</inkml:trace>
  <inkml:trace contextRef="#ctx0" brushRef="#br0" timeOffset="2702.92">1287 876 1473,'9'-15'7698,"-8"15"-7591,-1-1 0,0 1 0,0-1 0,0 1 0,0-1 0,0 1 0,1-1 0,-1 1 0,0-1 0,0 0 0,0 1 0,-1-1 0,1 1 0,0-1 0,0 1 0,0-1 0,0 1 0,0-1 0,-1 1 0,1-1 0,0 1 0,0-1 0,-1 1 0,1 0 0,0-1 0,-1 1 0,1-1 0,0 1 0,-1 0 0,1-1 0,-1 1-107,1 0 19,-1 0-1,1-1 0,-1 1 0,1 0 1,-1 0-1,0 0 0,1 0 0,-1 0 0,1 0 1,-1 0-1,0 0 0,1 0 0,-1 0 1,1 0-1,-1 0 0,0 0 0,1 1 1,-1-1-1,1 0 0,-1 0 0,1 1 0,-1-1 1,1 0-1,-1 1 0,1-1 0,-1 1-18,-11 11 84,8-3-15,0 0 1,1 0-1,0 0 0,0 0 1,1 1-1,1-1 1,0 1-1,0-1 0,0 1 1,1 0-1,1-1 0,0 1 1,0-1-1,2 8-69,-2-16 8,-1 0 0,0 0-1,0 0 1,1 0 0,-1 0 0,1 0-1,-1 0 1,1 0 0,-1 0 0,1-1-1,0 1 1,-1 0 0,1 0-1,0 0 1,0-1 0,-1 1 0,1 0-1,0-1 1,0 1 0,0-1 0,0 1-1,1 0-7,-1-1 8,0 0-1,0 0 1,0 0-1,0 0 0,0-1 1,0 1-1,0 0 0,0 0 1,0-1-1,0 1 1,0 0-1,-1-1 0,1 1 1,0-1-1,0 1 0,0-1 1,0 0-1,0 0-7,4-3 26,-1 0 0,0 0 0,-1-1 0,1 1 1,-1-1-1,0 0 0,2-2-26,-3 3 11,0 1 1,0-1-1,0 1 1,1 0 0,0 0-1,-1 0 1,1 0-1,0 1 1,2-2-12,-4 3 2,0 0-1,0 1 1,1-1 0,-1 0 0,0 1-1,0-1 1,0 1 0,1-1-1,-1 1 1,0 0 0,1-1 0,-1 1-1,0 0 1,1 0 0,-1 0-1,0 0 1,1 0 0,-1 0 0,0 0-1,0 1 1,1-1 0,-1 0-1,0 1 1,1-1 0,-1 1 0,0-1-1,0 1 1,0 0 0,0-1-1,0 1 1,1 1-2,3 3 1,0 0-1,0 1 1,0 0 0,-1 0-1,0 0 1,0 0 0,-1 1-1,0 0 1,0-1-1,0 1 1,0 4-1,4 15 7,-1 1 0,1 11-7,-7-37 0,2 11 14,-1 0 0,0 0-1,0-1 1,-1 1-1,-1 0 1,0 0 0,-2 6-14,2-14 14,1-1 0,-1 0 0,0 0 0,0 0 0,0 0 0,0 0 0,-1 0 0,1 0 0,-1-1 0,0 1 0,0 0 0,0-1 0,0 1 0,0-1 0,0 0 0,-1 0 0,1 0 0,-1 0 0,0 0 0,1 0 0,-1-1 0,0 1 0,0-1 0,0 0 0,0 0 0,0 0 0,0 0 0,0 0 0,-3-1-14,2 1 28,0-1 0,0 0 1,-1 0-1,1 0 0,0 0 0,0-1 1,0 0-1,-1 0 0,1 0 0,0 0 1,0 0-1,0-1 0,1 0 0,-1 0 0,0 0 1,-1-1-29,1-1 19,-1 0 0,1-1 0,0 1 0,0-1 0,0 0 0,1 1 0,-1-2 0,1 1 0,1 0 1,-1-1-1,0-1-19,0-1 14,0 0 0,0 0 0,1 0 1,0 0-1,1-1 0,0 1 0,0-1 1,1-1-15,0 7 3,0 0 1,0 0 0,0 0 0,1-1-1,-1 1 1,1 0 0,0 0 0,0 0-1,0 0 1,0 0 0,1 0 0,-1 1-1,1-1 1,0 0 0,-1 1-1,1-1 1,0 1 0,1-1 0,-1 1-1,0 0 1,1 0 0,-1 0 0,1 0-4,6-2-670,1 0-1,-1 0 1,1 1 0,0 0 0,0 0 0,0 1 0,0 1 0,1 0 0,-1 0-1,0 1 1,1 0 670,8 1-8673</inkml:trace>
  <inkml:trace contextRef="#ctx0" brushRef="#br0" timeOffset="3035.06">1657 651 1329,'-6'-1'7662,"2"2"-2444,-1 7-3569,2 3-1378,0 0 1,0 0-1,1 1 1,1-1-1,0 0 1,0 1-1,1 5-271,3 25 251,2 16-251,-2-33 69,-1-8-429,1-1 0,0 0 1,5 16 359,-5-25-915,-1 0 0,1 0 0,1 0 0,-1 0 0,1-1 0,1 1 0,-1-1 0,1 0 0,3 3 915,8 6-8764</inkml:trace>
  <inkml:trace contextRef="#ctx0" brushRef="#br0" timeOffset="3364.21">1855 876 5715,'2'2'4097,"-1"-2"-2336,2-6 608,2 2-816,1 7-817,5-8-848,1 3 433,0-1-209,4-1-176,2-2-209,-5 2-207,1-5-368,0 2-1537,-3 0 736,-3 0-1232,-1-4-5091</inkml:trace>
  <inkml:trace contextRef="#ctx0" brushRef="#br0" timeOffset="3365.21">2068 566 8420,'10'4'6726,"1"7"-3958,6 15-2280,-13-19 57,7 10-272,14 24-209,17 36-64,-35-62 53,0 1 0,-1 0 0,-1 1 0,-1-1 0,0 1-1,-2 0 1,1 1-53,-2 17-3040,0 0 0,-5 27 3040,-1-16-13574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0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1099 5042,'9'10'9264,"-4"-4"-8843,0 1 0,0-1 0,-1 1-1,0 0 1,3 7-421,2 11 121,-2 0 1,-1 0-1,-1 1 0,1 14-121,10 49-1168,-9-70-463,-2-14-858,-2-14-2283,-2-10 1688,-1-2-667</inkml:trace>
  <inkml:trace contextRef="#ctx0" brushRef="#br0" timeOffset="353.28">238 1191 2417,'-1'-3'568,"-1"1"0,1-1 0,0 1 0,0-1 0,1 0 0,-1 1 0,1-1-1,-1 0 1,1 0 0,0 0 0,0 1 0,0-1 0,0-1-568,0 3 169,1-1-1,-1 1 1,1 0-1,-1 0 1,1-1-1,-1 1 1,1 0-1,0 0 1,0 0-1,-1 0 1,1 0-1,0 0 1,0 0-1,0 0 1,0 0-1,0 0 1,0 1-1,0-1 1,1 0-1,-1 1 1,0-1-1,0 1 1,0-1-1,1 1 1,-1-1-1,0 1 1,1 0-1,-1 0 1,0 0-169,24-3 572,0 2-1,0 1 1,0 0 0,0 2 0,0 1 0,7 3-572,-27-5 35,0 0 1,0 0-1,0 0 1,-1 1-1,1-1 1,-1 1 0,1 1-1,-1-1 1,0 1-1,0-1 1,1 2-36,-4-3 15,1 0 0,-1 1 1,0-1-1,0 1 0,1 0 1,-1-1-1,0 1 0,0 0 0,-1 0 1,1-1-1,0 1 0,-1 0 1,1 0-1,-1 0 0,1 0 1,-1 0-1,0 0 0,0 0 1,0 0-1,0 0 0,0 0 1,-1 0-1,1 0 0,0 0 0,-1 0 1,0 0-1,1-1 0,-1 1 1,0 0-16,-6 11 45,0 0 1,0-1-1,-1 0 0,-1 0 1,0-1-1,-5 5-45,-15 18-43,21-24-223,0 0 0,0-1 0,-1 0 0,-1 0 0,1-1 0,-2 0 0,1-1 0,-1 0 0,0-1 0,0 0-1,-11 4 267,13-6-1527,9-4 1430,0 0-1,0 0 0,0 0 1,0 0-1,0 0 1,0 0-1,-1 0 0,1 0 1,0 0-1,0 0 1,0 0-1,0 0 1,0 0-1,0 0 0,0 1 1,-1-1-1,1 0 1,0 0-1,0 0 0,0 0 1,0 0-1,0 0 1,0 0-1,0 0 1,0 0-1,0 1 0,0-1 1,0 0-1,0 0 1,0 0-1,-1 0 0,1 0 1,0 0-1,0 0 1,0 1-1,0-1 1,0 0-1,0 0 0,0 0 1,0 0-1,0 0 1,0 0-1,0 1 0,1-1 1,-1 0-1,0 0 1,0 0-1,0 0 1,0 0-1,0 0 0,0 0 1,0 1-1,0-1 1,0 0-1,0 0 0,0 0 1,0 0-1,0 0 1,1 0-1,-1 0 1,0 0-1,0 0 0,0 0 1,0 0-1,0 0 98,7 1-8385</inkml:trace>
  <inkml:trace contextRef="#ctx0" brushRef="#br0" timeOffset="687.99">599 1257 5619,'0'1'433,"0"0"0,1 0 0,-1 0 0,0 0 0,0 0 0,-1 0 0,1 0 0,0 1 0,0-1 0,0 0 0,-1 0 0,1 0 0,-1 1-433,-15 22 2958,3-5-2069,10-10-761,0 0-1,1 0 1,-1 0-1,2 1 1,-1-1 0,1 0-1,1 1 1,0-1-1,0 1 1,1-1 0,0 1-1,2 8-127,-3-16 4,1 0 0,-1-1 0,1 1 0,-1 0 0,1 0-1,-1-1 1,1 1 0,0-1 0,0 1 0,0-1 0,0 1 0,0-1-1,0 1 1,0-1 0,0 0 0,1 0 0,-1 0 0,0 1 0,1-1-1,-1-1 1,1 1 0,-1 0 0,1 0 0,0 0 0,-1-1 0,1 1-1,0-1 1,-1 1 0,1-1 0,0 0 0,0 0 0,-1 0 0,1 0-1,0 0 1,0 0 0,0 0 0,-1 0 0,1-1 0,0 1 0,-1-1-1,1 1 1,0-1-4,6-2 6,-1 0 0,0 0 0,0-1 0,-1 0 0,1 0 0,-1 0 0,0-1 0,0 0 0,2-2-6,0-2 12,0 0 0,-1 0 0,-1 0 0,1-1 0,-1 0 0,-1 0 0,0-1 0,2-5-12,-4 8 25,-1 0 0,0 0 0,0 0 1,0 0-1,-1 0 0,0 0 0,0 0 0,-1-1 0,-1 1 1,1 0-1,-1 0 0,-1-3-25,1 9 8,0 0-1,0 0 1,0 0 0,0 0-1,0 0 1,0 0 0,-1 0 0,1 0-1,-1 0 1,0 1 0,1-1-1,-1 1 1,0-1 0,0 1-1,0 0 1,0 0 0,0 0 0,0 0-1,0 0 1,0 0 0,-1 0-1,1 1 1,0-1 0,0 1 0,-1 0-1,1 0 1,0-1 0,-1 1-1,1 1 1,-2-1-8,1 0-219,-1 0 1,1 0-1,0 1 1,-1-1-1,1 1 0,0 0 1,-1 0-1,1 0 1,0 0-1,0 0 1,0 1-1,0 0 0,0-1 1,0 1-1,0 0 1,1 0-1,-1 1 0,1-1 1,-1 0-1,1 1 1,0 0 218,1-1-513,1-1 1,-1 1 0,1-1 0,-1 1-1,1-1 1,0 1 0,0-1 0,0 1-1,0 0 1,0-1 0,0 1 512,1 1-7246</inkml:trace>
  <inkml:trace contextRef="#ctx0" brushRef="#br0" timeOffset="-1247.38">249 420 7187,'2'-2'592,"-1"-1"0,0 0-1,0 0 1,0 0 0,0 0 0,0 0-1,-1 0 1,1 0 0,-1 0-1,0 0 1,0 0 0,0-1-592,0 3 98,-1 0 0,1 0 0,0 0 0,-1 0 0,1 0 0,0 0 0,-1 0 0,0 0 0,1 0 0,-1 0 0,1 0 0,-1 0 0,0 1 0,0-1 0,1 0 0,-1 0 0,0 1 0,0-1 0,0 1 0,0-1 0,0 1 0,0-1 0,0 1 0,0-1 0,0 1 0,0 0 0,0 0 0,0-1 0,0 1 0,0 0-1,0 0 1,-1 0 0,1 0 0,0 0 0,0 0-98,-7 1 57,0-1 0,0 1 0,0 0 0,0 0 0,0 1 0,1 0 0,-1 1 0,1 0 0,-1 0 0,1 0 0,0 1 0,0 0 0,0 0 0,1 1 0,0 0 0,0 0 0,0 1 0,0-1 0,1 1 0,-1 1-57,-14 16 26,1 0 1,0 1 0,-2 7-27,20-30 0,1-1-1,0 0 1,0 0 0,0 0 0,0 0 0,0 1 0,-1-1 0,1 0 0,0 0 0,0 0 0,0 1 0,0-1 0,0 0-1,0 0 1,0 0 0,0 1 0,0-1 0,0 0 0,0 0 0,0 1 0,0-1 0,0 0 0,0 0 0,0 0-1,0 1 1,0-1 0,0 0 0,0 0 0,0 0 0,0 1 0,0-1 0,0 0 0,1 0 0,-1 0 0,0 1 0,0-1-1,0 0 1,0 0 0,0 0 0,1 1 0,9-1-8,14-7-12,-1-2 6,1 1 0,-1 1 0,14-2 14,-23 7-3,-1 0 0,1 0 1,0 1-1,-1 1 0,1 0 0,0 1 0,2 1 3,-12-1 5,0 0 1,1 0-1,-1 1 0,0-1 0,0 1 0,0 0 0,-1 0 0,1 0 1,0 1-1,-1-1 0,1 1 0,-1 0 0,0 0 0,0 0 1,0 0-1,-1 0 0,1 1 0,-1 0 0,1-1 0,-1 1 0,0 0 1,-1 0-1,1 0 0,-1 0 0,1 0 0,-1 0 0,0 1 0,-1-1 1,1 0-1,-1 1 0,0-1 0,0 0 0,0 0 0,-1 1 1,1-1-1,-1 0 0,0 1 0,0-1 0,-1 0 0,1 0 0,-1 0 1,0 0-1,-2 3-5,-3 6-3,-2-1-1,1 1 1,-1-1 0,-1-1 0,-8 8 3,14-14-125,-1-1 1,0 0 0,0 1 0,-1-2-1,1 1 1,-1-1 0,1 0 0,-1 0-1,0 0 1,0-1 0,-1 0 0,1 0-1,0 0 1,-2-1 124,6-1-141,1 1 0,0-1 0,0 0 0,0 0 0,0 0 0,0 0 0,0 0 0,0 0-1,0-1 1,0 1 0,0 0 0,0-1 0,0 1 0,0 0 0,0-1 0,0 1 0,0-1 0,0 1 0,0-1-1,1 0 1,-1 1 0,0-1 0,0 0 141,0-1-482,0 0 0,0 1 0,1-1 0,-1 0 1,1 0-1,-1 1 0,1-1 0,0 0 0,-1 0 0,1 0 0,0 0 0,0-1 482,0-18-8281</inkml:trace>
  <inkml:trace contextRef="#ctx0" brushRef="#br0" timeOffset="-884.07">627 371 4594,'8'-10'2957,"-14"11"-384,-18 15-475,10-1-1889,2 0 0,0 1 0,1 0 0,0 1 0,2 0 0,0 0-1,1 1 1,0 1 0,-3 14-209,10-29-1,0 0 0,0 0 0,1 0 0,-1 1-1,1-1 1,0 0 0,1 4 1,-1-7-2,0 0-1,0 0 1,0 0-1,1-1 1,-1 1 0,0 0-1,1 0 1,-1-1-1,0 1 1,1 0-1,-1-1 1,1 1 0,-1 0-1,1-1 1,-1 1-1,1-1 1,-1 1 0,1-1-1,0 1 1,-1-1-1,1 1 1,0-1 0,0 1-1,-1-1 1,1 0-1,0 0 1,0 1 0,-1-1-1,1 0 1,0 0-1,0 0 1,0 0-1,-1 0 1,1 0 0,0 0-1,0 0 1,0 0-1,0 0 1,-1 0 0,1-1-1,0 1 1,0 0-1,-1-1 3,5 0-22,0-1-1,-1 0 1,0 0-1,1 0 1,-1-1-1,0 1 1,0-1-1,0 0 1,-1 0-1,1-1 1,1-1 22,8-10-221,-1 1 0,3-6 221,-11 14-66,23-31-299,5-9-577,40-41 942,-72 87 38,1-1 1,0 0-1,-1 0 0,1 0 0,0 1 1,0-1-1,0 0 0,0 1 0,-1-1 1,1 1-1,0-1 0,0 1 0,0-1 0,0 1 1,0 0-1,0 0 0,0-1 0,0 1 1,1 0-1,-1 0-38,0 0 41,0 0-1,0 1 1,0-1 0,-1 1 0,1-1 0,0 0-1,-1 1 1,1-1 0,0 1 0,-1-1-1,1 1 1,0 0 0,-1-1 0,1 1 0,-1 0-1,1-1 1,-1 1 0,1 0 0,-1-1-1,0 2-40,3 5 185,0 0 0,-1 0 0,0 0-1,0 1 1,-1 3-185,1-2-65,2 19-100,-1 0 1,-1 10 164,-1-18-557,2-9-398,1-10-1847,-2-2 2299,-1-1 1,0 1-1,0 0 0,1-1 1,-1 1-1,0-1 1,0 0-1,-1 1 1,1-1-1,0 0 503,9-20-4698</inkml:trace>
  <inkml:trace contextRef="#ctx0" brushRef="#br0" timeOffset="-514.41">966 225 1777,'1'-1'220,"1"1"0,-1-1 0,1 0 1,-1 1-1,0-1 0,1 1 0,-1 0 0,1-1 1,-1 1-1,1 0 0,-1 0 0,1 0 0,-1 0 1,1 0-1,0 0 0,-1 1 0,0-1 0,1 0 1,-1 1-1,1-1 0,-1 1 0,1 0 0,-1-1 1,0 1-1,1 0 0,-1 0 0,0 0 0,0 0 1,0 0-1,0 0 0,0 0 0,0 0 0,0 0 1,0 1-1,0-1 0,0 0 0,0 1-220,4 7 373,-1 1-1,0-1 1,0 1-1,-1 0 1,1 5-373,4 11 357,-4-15-305,4 9-14,0 0 0,1-1 0,5 7-38,-14-25-1,1 0 1,-1 0 0,1-1 0,0 1-1,-1 0 1,1 0 0,0 0 0,-1-1-1,1 1 1,0 0 0,0-1 0,0 1-1,0-1 1,0 1 0,-1-1 0,1 1 0,0-1-1,0 0 1,0 1 0,0-1 0,0 0-1,0 0 1,0 0 0,0 0 0,0 0-1,0 0 1,0 0 0,0 0 0,0 0-1,0 0 1,0-1 0,0 1 0,0 0-1,0-1 1,0 1 0,0 0 0,0-1-1,0 1 1,0-1 0,0 0 0,-1 1-1,1-1 1,0 0 0,0 1 0,-1-1 0,1 0-1,5-5-6,-1 0 0,0 0 0,0 0 0,-1-1 0,2-2 7,-6 8-1,92-165-31,-91 165 44,0-1 0,0 0 1,0 1-1,0-1 1,1 1-1,-1 0 0,0-1 1,1 1-1,-1 0 1,1 0-1,0-1 1,-1 1-1,1 1 0,1-2-12,-2 2 18,0 0 0,0 0-1,-1 0 1,1 0-1,0 0 1,0 0 0,0 0-1,0 0 1,0 0-1,0 0 1,0 1 0,-1-1-1,1 0 1,0 0 0,0 1-1,0-1 1,-1 1-1,1-1 1,0 1 0,0-1-1,-1 1 1,1-1-1,0 1 1,-1 0 0,1-1-1,-1 1 1,1 0 0,-1 0-1,1-1 1,-1 1-1,1 0 1,-1 0 0,0 0-18,6 11 294,0 1 0,3 12-294,-6-16 111,0 1 1,1-1-1,0 0 0,0-1 1,1 1-1,4 5-111,-9-13 44,1 0 0,-1-1 0,1 1 0,0 0-1,-1 0 1,1 0 0,0-1 0,0 1 0,0 0 0,-1-1-1,1 1 1,0-1 0,0 1 0,0-1 0,0 1 0,0-1 0,0 0-1,0 1 1,0-1 0,0 0 0,0 0 0,0 0 0,0 0-1,0 0 1,1 0 0,-1 0-44,0 0 66,1-1-1,-1 0 1,1 1 0,-1-1-1,0 0 1,1 0 0,-1 0-1,0 0 1,0 0 0,0 0-1,1 0 1,-1-1 0,0 1-1,-1 0 1,2-2-66,2-3 181,0-2-1,-1 1 1,0 0 0,0-1 0,0 1 0,0-4-181,2-16-186,0 1 1,-2-1-1,-1 0 1,-1 0 0,-1 0-1,-2 0 1,-1 0-1,-1-4 186,4 29-451,-5-16-891,5 18 1191,0-1 0,0 1 1,0-1-1,0 1 0,0 0 0,-1-1 1,1 1-1,0 0 0,0-1 1,0 1-1,0 0 0,-1-1 0,1 1 1,0 0-1,0 0 0,-1-1 1,1 1-1,0 0 0,-1 0 0,1-1 1,0 1-1,-1 0 0,1 0 1,0 0-1,-1-1 0,1 1 0,0 0 1,-1 0-1,1 0 0,0 0 1,-1 0-1,1 0 0,-1 0 0,1 0 1,0 0-1,-1 0 0,1 0 1,0 0 150,-7 5-8447</inkml:trace>
  <inkml:trace contextRef="#ctx0" brushRef="#br0" timeOffset="1289.23">848 1154 3922,'4'3'750,"-1"0"0,1 1 0,-1-1 0,0 1 0,1-1 1,-2 1-1,1 0 0,0 0 0,0 2-750,0 1 483,0-1 1,-1 1-1,0-1 1,0 1-1,0 0 0,-1 1-483,1 13 150,0 1 1,-2 0-1,-2 18-150,1 3 500,1-34-450,0 18 45,0-26-73,0 1 1,0-1 0,0 0 0,0 1 0,1-1 0,-1 0 0,0 0 0,1 1 0,-1-1 0,1 0 0,-1 0-1,1 0 1,0 0 0,0 0 0,0 1-23,0-2 12,-1 1 0,0-1 0,1 0 1,-1 0-1,1 0 0,-1 0 0,1 0 0,-1 0 0,0 0 0,1-1 0,-1 1 0,1 0 0,-1 0 0,0 0 1,1 0-1,-1 0 0,1-1 0,-1 1 0,0 0 0,1 0 0,-1-1 0,0 1 0,1 0 0,-1-1 0,0 1 1,1 0-1,-1-1 0,0 1 0,0 0 0,1-1-12,8-12 141,10-25-99,-2-2-1,11-37-41,8-17-85,-21 51 65,-12 32 50,0 0 0,1 0 0,1 1 0,0-1 0,3-4-30,-8 15 8,0 0 0,0 1-1,0-1 1,0 0-1,0 0 1,0 1-1,0-1 1,0 0 0,0 0-1,0 0 1,0 1-1,0-1 1,0 0-1,0 0 1,1 1-1,-1-1 1,0 0 0,0 0-1,0 0 1,0 1-1,0-1 1,0 0-1,1 0 1,-1 0 0,0 0-1,0 0 1,0 1-1,0-1 1,1 0-1,-1 0 1,0 0-1,0 0 1,0 0 0,1 0-1,-1 0 1,0 0-1,0 1 1,0-1-1,1 0 1,-1 0 0,0 0-1,0 0 1,1 0-1,-1 0 1,0 0-1,0 0 1,0-1-1,1 1 1,-1 0 0,0 0-1,0 0 1,1 0-1,-1 0 1,0 0-1,0 0 1,0 0 0,0-1-1,1 1 1,-1 0-1,0 0 1,0 0-1,0 0 1,0 0-1,1-1 1,-1 1 0,0 0-1,0 0 1,0 0-1,0-1 1,0 1-8,4 23 255,-4-19-196,5 35 212,-4-22-286,1-1 0,0 1 0,2 0 0,0-1 0,1 1 0,4 8 15,-9-24-73,1 1-1,0 0 1,-1-1 0,1 1-1,0-1 1,0 1-1,0-1 1,1 1 0,-1-1-1,0 0 1,0 0 0,1 0-1,-1 1 1,1-1 0,-1 0-1,1-1 1,-1 1 0,1 0-1,0 0 1,-1-1 0,1 1-1,0-1 1,-1 1-1,1-1 1,0 0 0,0 1-1,0-1 1,-1 0 0,2-1 73,0 1-146,-1-1 0,1 0 0,0 0 1,0 0-1,-1 0 0,1 0 1,0 0-1,-1-1 0,1 0 0,-1 1 1,0-1-1,1 0 0,-1 0 0,0 0 1,0 0-1,-1-1 0,3-1 146,58-72-1254,-61 74 1454,1 0-1,-1 0 0,1 0 0,-1 0 1,0 0-1,0-1 0,0 1 0,0 0 1,0-1-1,-1 1 0,1-1 0,-1 1 1,0-1-1,1 1 0,-1-1 0,0 1 1,0-1-1,-1 0 0,1 0-199,0 3 59,-1 0 0,1 0 0,0-1 0,0 1 0,-1 0 0,1 0 0,0-1 0,0 1 0,-1 0 0,1 0 0,0 0 0,-1-1-1,1 1 1,-1 0 0,1 0 0,0 0 0,-1 0 0,1 0 0,0 0 0,-1 0 0,1 0 0,0 0 0,-1 0 0,1 0 0,-1 0 0,1 0 0,0 0 0,-1 0 0,1 0 0,0 0 0,-1 1 0,1-1 0,0 0 0,-1 0 0,1 0 0,0 0 0,-1 1-1,1-1 1,0 0 0,-1 1 0,1-1 0,0 0-59,-14 12 728,5-2-589,1 0 0,0 1 0,0 0 0,-4 8-139,10-16 24,0 1-1,0 0 0,1-1 0,-1 1 1,1 0-1,0 0 0,0 0 0,0 0 1,0 0-1,1 0 0,-1 1 1,1-1-1,0 0 0,1 0 0,-1 0 1,1 4-24,0-7 1,-1 0 0,1 1 0,-1-1 1,1 0-1,-1 1 0,1-1 1,-1 0-1,1 0 0,0 1 0,0-1 1,0 0-1,0 0 0,0 0 1,0 0-1,0 0 0,0 0 0,0 0 1,0-1-1,1 1 0,-1 0 1,0-1-1,1 1-1,0-1 5,0 1-1,0-1 1,0 0-1,0 0 1,0 0 0,0 0-1,0 0 1,0-1-1,0 1 1,0-1-1,0 1 1,-1-1 0,1 0-1,1 0-4,5-3 19,0-1 0,-1 0 0,1 0-1,-1-1 1,-1 0 0,4-3-19,3-7 50,-12 14-40,1-1-1,0 0 0,0 1 0,0-1 0,0 1 0,1 0 0,-1 0 1,1 0-1,-1 0 0,1 0 0,-1 0 0,2 0-9,-3 3 2,-1-1 0,1 0 1,0 0-1,-1 0 0,1 1 0,0-1 0,-1 0 0,1 0 0,0 1 1,-1-1-1,1 1 0,-1-1 0,1 1 0,-1-1 0,1 1 0,-1-1 1,1 1-1,-1-1 0,1 1 0,-1-1 0,0 1 0,1 0 0,-1-1 1,0 1-1,0 0 0,1-1 0,-1 1 0,0 0 0,0 0 1,0 0-3,5 23 17,-5-24-16,4 28-55,-2 0 0,-1 0 0,-2 0 0,0 0 0,-3 9 54,3-31-33,0 0 0,0 0 1,-1 0-1,0 0 0,0-1 0,0 1 0,-1-1 0,0 1 0,0-1 0,0 0 0,-1 0 0,0 0 0,-2 2 33,3-4 3,0 0-1,-1-1 0,0 1 1,1-1-1,-1 0 0,0 0 1,0 0-1,0 0 0,0-1 0,0 1 1,0-1-1,0 0 0,-1-1 1,1 1-1,0-1 0,-1 1 1,1-1-1,0-1 0,-2 1-2,4 0 8,1 0 0,-1-1-1,0 1 1,0 0 0,1-1-1,-1 1 1,0-1 0,0 0 0,1 1-1,-1-1 1,1 0 0,-1 0-1,1 0 1,-1 0 0,1 0 0,0-1-1,-1 1 1,1 0 0,0-1-1,-1 0-7,1-1 11,-1 1 0,1-1 0,0 1-1,0-1 1,1 0 0,-1 0 0,0 1-1,1-1 1,0 0 0,-1 0 0,1 1-1,0-4-10,1 1 10,-1 0-1,1 0 0,0 0 1,0 0-1,0 0 0,1 0 1,0 1-1,0-1 0,0 0 0,0 1 1,1-1-1,0 1 0,0 0 1,3-4-10,0 4-41,1-1 0,-1 1 1,1 0-1,0 0 0,0 1 1,1 0-1,-1 0 1,1 1-1,0 0 41,2-2-1104,1 0 0,-1 0 1,1-1-1,1-1 1104,3-4-3978,-1 1-6200</inkml:trace>
  <inkml:trace contextRef="#ctx0" brushRef="#br0" timeOffset="1637.91">1694 935 4930,'-4'4'976,"0"0"-1,-1 0 0,1 1 0,1-1 1,-1 1-1,1 0 0,0 0 1,0 0-1,0 0 0,1 1 1,0-1-1,0 1 0,0-1 1,0 2-976,-1 19 259,0 0 1,2 1-1,0-1 1,2 0-1,1 0 1,3 9-260,-4-19 46,0-9-183,4 45-182,11 42 319,2-36-2860,-13-48-539,2-2-10074</inkml:trace>
  <inkml:trace contextRef="#ctx0" brushRef="#br0" timeOffset="1964.37">1863 1218 1105,'-7'5'4841,"14"-3"1324,7-1-1008,-7-1-5343,-1-2 287,-1 0 0,1 0 0,-1-1 0,0 0 0,0 0 0,-1 0 0,1-1 0,0 1 0,1-3-101,11-7 15,22-10-204,-8 4-2309,-12 6-4270,-17 11-1783</inkml:trace>
  <inkml:trace contextRef="#ctx0" brushRef="#br0" timeOffset="1965.37">2029 979 9028,'11'3'7459,"6"10"-4866,-1 0-2091,-8-10-430,-1 1 0,1 1 0,-1-1 0,1 1 0,-1 1-1,-1-1 1,1 1 0,-1 1 0,0-1 0,0 1 0,-1 0-1,0 0 1,0 0 0,2 7-72,-1-1-82,-2-1-1,1 1 1,-2-1-1,0 1 1,0 0-1,-1 0 1,-1 1-1,0-1 1,-1 0-1,0 1 1,-1-1-1,-1 0 0,-1 4 83,-3 11-1612,-1-1-1,-1 1 0,-2-1 0,-1-1 0,-8 15 1613,-5 5-11451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1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263 207 4098,'-7'-18'4521,"6"-14"-2565,0 0-1110,-3 14-490,-8-37 310,11 51-623,-1 1 0,1 0 0,0-1 0,-1 1 0,0 0-1,1 0 1,-1 0 0,0 0 0,-1 0 0,1 1 0,0-1 0,-1 1-1,0 0 1,1-1-43,-1 2 12,-1 0-1,1 0 1,0 0-1,0 0 1,0 0-1,-1 0 0,1 1 1,0 0-1,0 0 1,-1 0-1,1 0 1,0 0-1,-1 1 1,1-1-1,0 1 1,0 0-1,0 0 0,0 0 1,-1 0-1,2 1 1,-1-1-1,-1 1-11,-6 4-7,-1 0-1,1 1 0,1-1 0,-1 2 1,-4 4 7,5-3 17,1-1 1,0 1 0,0 0-1,1 1 1,0 0 0,0 0-1,1 0 1,-1 5-18,6-14 9,1 0 0,0 0 0,-1 0 0,1-1 0,0 1 0,-1 0 0,1 0 1,0 0-1,0 0 0,0 0 0,0-1 0,0 1 0,0 0 0,0 0 0,0 0 0,0 0 0,1 0 0,-1 0 0,0-1 0,0 1 0,1 0 0,-1 0 0,1 0 0,-1-1 0,1 1 0,-1 0 0,1 0 1,-1-1-1,1 1 0,-1-1 0,1 1 0,0 0 0,0-1 0,-1 1 0,1-1 0,0 0 0,0 1-9,4 1 27,0 0 0,0-1 0,0 1 0,0-1 0,0 0 0,2-1-27,4 2 15,11 2-2,0 1 0,0 1 0,-1 1-1,11 6-12,-24-10 15,0 1 0,-1 1-1,1-1 1,-1 1-1,0 0 1,-1 1-1,1 0 1,-1 0-1,0 0 1,0 1-1,-1 0 1,0 0-1,1 3-14,-1-3 43,-1 0 0,0 1 0,-1-1 0,0 1 0,0 0 0,0 4-43,-2-10 21,-1 0 0,1 0 0,-1 0-1,0 0 1,0 0 0,0 0 0,0 0 0,-1 0 0,1 0 0,0 0-1,-1 0 1,1 0 0,-1 0 0,0 0 0,0-1 0,0 1 0,0 0-1,0 0 1,0-1 0,0 1 0,0-1 0,-1 1 0,1-1-1,0 1 1,-1-1 0,0 0 0,1 0 0,-1 0 0,0 0 0,0 0-21,-9 4-79,0 0 0,0-1 1,0-1-1,-1 1 0,0-2 1,0 0-1,0 0 1,0-2-1,0 1 0,0-1 1,0-1-1,0 0 0,0-1 1,1 0-1,-1 0 1,0-2-1,-7-2 79,-6-8-3115,17 6-677,6 2-2998</inkml:trace>
  <inkml:trace contextRef="#ctx0" brushRef="#br0" timeOffset="522.91">526 225 2017,'-3'-1'508,"1"-1"1,0 0-1,-1 1 1,0 0-1,1-1 1,-1 1-1,0 0 1,1 0-1,-1 1 1,0-1-1,0 0 1,0 1-1,0 0 1,0 0-1,0 0 1,0 0-1,-2 0-508,2 1 54,0-1 0,0 1 0,1-1 0,-1 1 0,0 0 0,0 0 0,0 0 1,1 1-1,-1-1 0,0 1 0,1-1 0,-1 1 0,1 0 0,0 0 0,0 0 0,0 0 0,0 1 0,0-1 0,0 0 0,0 1 1,1-1-1,-1 1 0,1 0 0,0-1 0,0 1 0,-1 0-54,1 1 30,0 1 0,0-1-1,0 0 1,1 0 0,-1 0 0,1 0 0,0 1 0,0-1 0,0 0-1,1 0 1,-1 1 0,1-1 0,0 0 0,1 0 0,-1 0 0,1 0-1,-1 0 1,1 0 0,0-1 0,0 1 0,2 1-30,-3-4 5,0 0 1,1 0 0,-1 0-1,0 0 1,1 0-1,-1-1 1,0 1 0,1 0-1,-1-1 1,1 1-1,-1-1 1,1 0 0,-1 1-1,1-1 1,-1 0-1,1 0 1,-1 0 0,1 0-1,-1 0 1,1 0 0,0-1-1,-1 1 1,1 0-1,-1-1 1,1 1 0,-1-1-1,0 0 1,1 1-1,-1-1 1,0 0 0,1 0-1,-1 0-5,5-3 8,-1 1 1,0-1-1,0 0 0,0-1 1,-1 1-1,1-1 0,0-1-8,67-97 35,-65 87 0,-5 11 95,-1 16 60,-6 63 690,6-58-734,0 0-1,2 0 1,0-1 0,1 1-1,0-1 1,2 0-1,4 12-145,-9-26-20,-1-1-1,0 1 1,1 0-1,-1 0 1,0-1-1,1 1 1,-1 0-1,1-1 0,-1 1 1,1 0-1,-1-1 1,1 1-1,0-1 1,-1 1-1,1-1 1,0 1-1,-1-1 1,1 1-1,0-1 0,-1 0 1,1 1-1,0-1 1,0 0-1,0 0 1,-1 0-1,1 1 1,0-1-1,0 0 1,0 0-1,0 0 0,-1 0 1,1 0-1,0-1 1,0 1-1,0 0 1,-1 0-1,1 0 1,0-1-1,0 1 1,-1 0 20,4-2-888,-1 0 0,0 0 0,0 0 1,0 0-1,0 0 0,-1 0 0,1-1 1,1-1 887,4-5-7297</inkml:trace>
  <inkml:trace contextRef="#ctx0" brushRef="#br0" timeOffset="1068.16">769 221 5010,'2'27'7226,"2"2"-3691,1-8-3497,0 0-1,1-1 1,2 0 0,0 0-1,9 16-37,-17-36 3,0 0 0,0 1 0,0-1 0,0 0-1,1 0 1,-1 0 0,0 1 0,0-1 0,0 0-1,0 0 1,0 0 0,1 0 0,-1 1 0,0-1-1,0 0 1,0 0 0,0 0 0,1 0 0,-1 0-1,0 0 1,0 1 0,0-1 0,1 0 0,-1 0-1,0 0 1,0 0 0,1 0 0,-1 0 0,0 0-1,0 0 1,0 0 0,1 0 0,-1 0 0,0 0-1,0 0 1,1 0 0,-1 0 0,0-1 0,0 1-1,0 0 1,1 0 0,-1 0-3,9-11 76,5-21 14,-13 29-72,2-5-4,1 0 12,-1 0-1,-1 0 1,1-1 0,-1-1-26,-1 22 112,1 0-1,0 1 0,1-1 1,2 7-112,-3-12 10,0 0 1,1 1-1,-1-1 1,2 0 0,-1 0-1,1 0 1,0 0-11,-2-5 0,-1-1 0,0 1 1,1 0-1,-1-1 0,1 1 1,-1-1-1,1 1 0,0-1 1,0 0-1,0 1 0,0-1 1,0 0-1,0 0 0,0-1 1,0 1-1,0 0 0,0-1 1,0 1-1,0-1 0,1 0 0,-1 0 1,0 1-1,0-1 0,0-1 1,1 1-1,-1 0 0,0-1 0,4 0 8,1-1-1,-1 0 1,0-1-1,0 0 0,0 0 1,-1 0-1,1 0 1,-1-1-1,0 0 0,0 0 1,0-1-1,0 1 1,-1-1-1,1 0 0,-1 0 1,-1 0-1,1-2-7,5-6 102,-2-1-1,0 0 0,-1 0 0,0-1 1,-1 1-1,3-13-101,-6 18 66,7-34 287,-9 41-347,0 0 1,0 0-1,0 0 0,0 0 1,0 0-1,0 0 1,0 0-1,-1 0 0,1 1 1,-1-1-1,1 0 0,-1 0 1,0 0-1,0 0 1,0 0-1,0 1 0,0-1 1,-1 0-7,12 26-5368,-3-18 1697,2-3-5464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5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4 226 4434,'-1'-7'2256,"-2"-19"1556,3 26-3752,0-1 0,0 1 0,1-1-1,-1 1 1,0 0 0,0-1 0,0 1-1,0-1 1,0 1 0,1-1-1,-1 1 1,0 0 0,0-1 0,1 1-1,-1 0 1,0-1 0,0 1 0,1 0-1,-1-1 1,0 1 0,1 0-1,-1-1 1,1 1 0,-1 0 0,0 0-1,1 0 1,-1-1 0,1 1 0,-1 0-1,1 0 1,-1 0 0,0 0-1,1 0 1,-1 0 0,1 0 0,-1 0-1,1 0 1,-1 0 0,1 0 0,-1 0-1,1 0 1,-1 0 0,0 0-1,1 1 1,-1-1 0,1 0 0,-1 0-1,0 0 1,1 1 0,-1-1-60,1 1 62,1 0-1,-1 0 1,0-1 0,0 1 0,0 0-1,0 1 1,0-1 0,-1 0 0,1 0-1,0 0 1,0 1 0,-1-1 0,1 0 0,-1 0-1,1 1 1,-1-1 0,1 1-62,6 31 173,-4-21-86,5 29-410,-2-1 1,-1 26 322,0-8-4136,-1-48 1807,-4-9 2225,0-1-1,0 0 0,0 0 1,0 0-1,1 0 1,-1 1-1,0-1 0,0 0 1,0 0-1,0 0 1,0 0-1,0 0 0,1 0 1,-1 1-1,0-1 1,0 0-1,0 0 0,0 0 1,1 0-1,-1 0 1,0 0-1,0 0 1,0 0-1,1 0 0,-1 0 1,0 0-1,0 0 1,0 0-1,1 0 0,-1 0 1,0 0-1,0 0 1,0 0-1,0 0 0,1 0 1,-1 0-1,0 0 1,0 0-1,0 0 0,0-1 1,1 1-1,-1 0 1,0 0-1,0 0 0,0 0 1,0 0-1,0 0 1,1-1-1,-1 1 0,0 0 1,0 0-1,0 0 1,0 0-1,0-1 105,3-8-2041</inkml:trace>
  <inkml:trace contextRef="#ctx0" brushRef="#br0" timeOffset="344.36">21 240 3378,'-2'-1'321,"1"0"0,0 0 0,-1 0 0,1 0 0,0-1 0,0 1 0,-1 0 0,1-1 0,0 1 0,0-1 0,1 1 0,-1-1 0,0 0 0,0 1 0,1-1 0,-1 0 0,1 0-321,0 1 170,1-1 0,-1 1 0,0 0 0,1-1 0,0 1 0,-1 0 0,1-1 0,0 1 0,0 0 0,0 0 0,-1 0 0,1 0 0,1 0 0,-1 0 0,0 0 0,0 0 1,0 0-1,0 0 0,1 0 0,-1 1 0,1-1-170,43-32 1447,-30 21-1158,2 0-1,-1 1 0,7-2-288,-17 10 34,0 1 0,0-1 0,0 1-1,0 0 1,0 1 0,0-1 0,1 1 0,-1 0 0,1 1 0,-1 0-1,1 0 1,1 0-34,-4 1 7,-1-1 0,0 1 1,1 0-1,-1 0 0,1 0 0,-1 0 0,0 1 0,0-1 0,0 1 0,0 0 0,0 0 1,0 0-1,0 0 0,-1 0 0,1 1 0,-1 0 0,1-1 0,-1 1 0,0 0 0,0 0 0,0 0 1,-1 0-1,1 0 0,-1 0 0,1 1 0,-1-1 0,0 0 0,0 3-7,2 6 16,-1 1 0,-1-1 0,0 1-1,0 0 1,-1-1 0,-1 1 0,-1 4-16,0-3 52,0-1 1,-1 1 0,-1-1 0,0 0 0,-1 0-1,0-1 1,-1 1 0,0-1 0,-1 0-1,-7 9-52,9-14-164,-1 0-1,0-1 1,0 1-1,0-1 1,-1-1-1,0 1 0,-8 4 165,10-7-532,-1 0-1,0 0 1,0-1-1,0 0 0,0 0 1,0 0-1,0-1 1,0 0-1,-1 0 0,1 0 1,-3-1 532,5 0-3180,3 1-2591</inkml:trace>
  <inkml:trace contextRef="#ctx0" brushRef="#br0" timeOffset="753.68">354 390 2481,'1'1'442,"-1"0"0,0 0 0,0 0 0,0 0 0,1 0 0,-1 0 0,0 0 0,0 0 0,0 1 0,-1-1 0,1 0 0,0 0 0,-1 1-442,-10 28 1517,7-19-840,0 0-499,1-1 0,0 1 0,1 0 0,0 0 0,1 4-178,1-11 48,-1 1 0,1 0 0,1 0 0,-1-1 0,1 1 0,0 0 0,0 0 1,0-1-1,1 1 0,-1-1 0,1 1 0,0-1 0,2 2-48,-3-4-3,1 0 0,-1-1-1,1 0 1,-1 1 0,1-1 0,0 0 0,0 0-1,-1 0 1,1 0 0,0 0 0,0 0 0,0 0-1,0-1 1,0 1 0,0-1 0,0 1-1,0-1 1,1 0 0,-1 0 0,0 0 0,0 0-1,0 0 1,0 0 0,0-1 0,0 1 0,0-1-1,0 1 1,1-1 3,4-1-12,-1 0 1,1-1-1,-1 0 0,0 0 0,0 0 1,0-1-1,0 0 0,1-1 12,-1 1 21,-1 0 0,0-1 0,-1 0 0,1 0 0,-1 0 0,0 0 0,0-1 1,0 1-1,-1-1 0,0 0 0,0 0 0,-1 0 0,1 0 0,-1-1 0,-1 1 0,1-1 0,-1 1 0,0-1 0,-1 0-21,1 3 105,-1 0-1,0-1 0,0 1 1,-1 0-1,1 0 1,-1 0-1,0 0 1,0 0-1,0 0 0,-1 0 1,1 0-1,-3-4-104,2 6 70,1 0-1,-1 0 1,-1 0-1,1 0 1,0 0 0,0 1-1,-1-1 1,1 1-1,-1-1 1,1 1-1,-1 0 1,1 0-1,-1 0 1,0 0 0,0 1-1,1-1 1,-1 1-1,0-1 1,-1 1-70,-4-1-80,-1 1 1,1 0 0,-1 0-1,1 1 1,-1 0 0,1 1-1,0 0 1,-1 0-1,1 0 1,0 1 0,1 1-1,-3 0 80,8-3-5196,4-3 2846,5-1-335,5-1-858</inkml:trace>
  <inkml:trace contextRef="#ctx0" brushRef="#br0" timeOffset="1098.21">613 307 6195,'3'2'586,"0"0"0,-1 1 0,1 0 0,-1-1 1,0 1-1,1 0 0,-1 0 0,0 0 0,-1 1 0,1-1 0,0 0 1,-1 1-1,0-1 0,1 4-586,1 7 420,-1 1-1,0-1 1,0 4-420,4 30 297,-3-37-281,-3-5-10,1-1 0,1 0 0,-1 0 0,1 0 0,2 4-6,-4-8-1,0 0 0,1-1-1,-1 1 1,0-1 0,1 1-1,-1-1 1,1 1 0,-1-1-1,1 1 1,-1-1 0,1 1 0,-1-1-1,1 0 1,-1 1 0,1-1-1,-1 0 1,1 1 0,-1-1-1,1 0 1,0 0 0,-1 0 0,1 1-1,0-1 1,-1 0 0,1 0-1,0 0 1,-1 0 0,1 0-1,0 0 1,-1 0 0,1 0 0,-1-1-1,1 1 1,0 0 0,-1 0-1,1-1 1,0 1 0,-1 0-1,1 0 1,-1-1 0,1 1 0,-1-1-1,1 1 1,-1 0 0,1-1-1,-1 0 2,9-7-14,-1 0-1,0-1 0,0 0 0,-1-1 1,0 1-1,-1-2 0,0 1 0,-1 0 1,0-1-1,0-1 15,21-40 51,-15 39 8,-11 12-50,1 1 0,-1 0 0,0-1 1,1 1-1,-1 0 0,0 0 0,1-1 0,-1 1 0,0 0 1,1 0-1,-1-1 0,1 1 0,-1 0 0,0 0 1,1 0-1,-1 0 0,1 0 0,-1-1 0,0 1 1,1 0-1,-1 0 0,1 0 0,-1 0 0,1 0 0,-1 1 1,1-1-1,-1 0 0,0 0 0,1 0 0,-1 0 1,1 0-1,-1 0 0,0 1 0,1-1-9,0 20 280,1-15-256,0 1 0,0-1 0,1 0 0,-1 1-1,3 1-23,-4-5-165,0 0-1,0 0 0,1 0 1,-1-1-1,1 1 0,-1 0 0,1-1 1,0 1-1,0-1 0,0 0 1,-1 1-1,1-1 0,0 0 1,1 0-1,0 0 166,-1-1-591,0 0 0,-1 0 0,1 0 0,-1-1 0,1 1 0,-1 0 0,1-1 0,-1 1 0,1-1 0,-1 0 0,1 1 0,-1-1 0,0 0 0,1 0 0,-1 0 0,0 0 0,1 0 591,6-7-4085</inkml:trace>
  <inkml:trace contextRef="#ctx0" brushRef="#br0" timeOffset="1442.96">999 342 2881,'5'0'1940,"7"1"5651,-12-1-7499,0 1-1,0-1 1,-1 0-1,1 1 1,0-1-1,0 1 1,-1-1-1,1 1 1,0-1-1,-1 0 1,1 1 0,0-1-1,-1 0 1,1 1-1,-1-1 1,1 0-1,-1 0 1,1 0-1,-1 1 1,1-1-1,0 0 1,-1 0-1,1 0 1,-1 0-1,0 0-91,-4 3 38,1 0-1,0 0 1,-1 0 0,1 0-1,0 0 1,0 1-1,1 0 1,-1 0 0,1 0-1,0 0-37,1-1-1,0 0 1,0-1-1,1 1 1,-1 0-1,1 0 0,0 0 1,0 0-1,0 0 0,0 1 1,1-1-1,-1 0 0,1 0 1,0 1-1,-1-1 0,2 0 1,-1 2 0,0-4-2,1 0 1,-1 0-1,0 0 1,1 0-1,-1 0 1,1 0-1,-1 0 1,1-1 0,0 1-1,-1 0 1,1 0-1,0-1 1,-1 1-1,1 0 1,0-1-1,0 1 1,0-1 0,-1 1-1,1-1 1,0 1-1,0-1 1,0 0-1,0 0 1,0 1-1,0-1 1,0 0-1,0 0 1,0 0 0,0 0-1,0 0 1,0 0-1,0 0 1,0 0-1,0 0 1,1-1 1,1 1-2,0-1 1,0 1 0,0-1-1,0 0 1,0 0-1,0 0 1,0 0-1,-1-1 1,1 1-1,0-1 1,0 0 1,10-10 204,-2-1 1,0 0-1,0 0 1,-1-1 0,-1-1-1,4-8-204,-12 21 76,0 1 0,-1-1 0,1 0-1,0 1 1,-1-1 0,1 0 0,-1 1 0,0-1 0,0 0 0,0 0-1,0 0 1,0 1 0,0-1 0,0-1-76,-3 9 579,2 4-491,3 9-81,2-1 0,0 0 1,0 0-1,3 2-7,-1-1-252,-1 1-1,-1-1 1,2 17 252,-5-26-172,-1 0 0,0 0-1,0 0 1,-1 0 0,0 0 0,-1 0 0,0 0 0,-3 9 172,3-15-28,1 0-1,-1 0 1,-1 0-1,1 0 1,0 0-1,-1-1 1,0 1 0,1-1-1,-2 0 1,1 0-1,0 0 1,0 0-1,-1 0 1,0-1-1,0 1 1,1-1-1,-1 0 1,0 0-1,-1-1 1,1 1-1,-2-1 29,-3 2 56,0-1 0,0 0 0,-1 0 0,1-1 0,-1-1 0,1 0 0,-6 0-56,13 0 28,0 0 1,0 0 0,0-1-1,0 1 1,0-1-1,0 1 1,0-1 0,0 1-1,1-1 1,-1 0 0,0 0-1,0 0 1,0 0-1,1 0 1,-1-1 0,1 1-1,-1 0 1,1-1 0,-1 1-1,1-1 1,0 0 0,0 1-1,0-1 1,0 0-1,0 0 1,0 1 0,0-1-1,0 0 1,1 0 0,-1 0-1,1 0 1,-1 0-1,1 0 1,0 0 0,0 0-1,0-2-28,0 0 29,0 0 0,1 0 0,0 0 0,-1 0 0,1 0 0,1 0-1,-1 0 1,0 0 0,1 0 0,0 0 0,0 1 0,0-1 0,1 0-1,-1 1 1,1 0 0,0 0 0,-1 0 0,1 0 0,1 0 0,-1 1 0,1-1-29,10-7-239,0 2 0,1 0 1,1 0-1,12-3 239,16-9-3245,-21 7-384,-1-4-5823</inkml:trace>
  <inkml:trace contextRef="#ctx0" brushRef="#br0" timeOffset="1860.88">1413 3 7011,'-2'0'444,"0"-1"0,-1 1 0,1 0 0,0 0 0,0 0 0,0 0 0,0 0 0,0 1 0,0-1 0,0 1 0,0-1 0,0 1 0,0 0 0,0 0 0,0 0 0,0 0 0,0 0 0,0 0-444,-2 2 291,1 0-1,0 0 0,0 0 0,0 1 0,0-1 1,1 0-1,-1 1 0,1 0 0,0 0-290,-4 8 135,1 0-1,0 1 1,1 0 0,0-1-1,-1 10-134,3-5 63,-1 0 0,2 0 0,0 0 1,2 0-1,1 14-63,-1-20-516,1 1 1,0-1 0,1 0-1,0 0 1,1 0 0,0 0 0,1 0-1,5 9 516,-10-19-252,1 0-1,-1-1 0,1 1 0,-1 0 1,1 0-1,-1-1 0,1 1 0,-1 0 1,1-1-1,0 1 0,-1 0 0,1-1 1,0 1-1,0-1 0,-1 0 0,1 1 0,0-1 1,0 1-1,0-1 0,0 0 0,0 0 1,-1 1-1,2-1 253,7 0-8668</inkml:trace>
  <inkml:trace contextRef="#ctx0" brushRef="#br0" timeOffset="1861.42">1504 225 4146,'2'1'2209,"6"-1"-400,-1-1 304,3 0-785,0-4-479,4 3-81,-6-3-208,5 3-224,1-1-223,-1 0-178,-2 0 65,-1 0-160,-3 1-384,0-1-1521,-2 3 913,2 0-1377,0 1-5187</inkml:trace>
  <inkml:trace contextRef="#ctx0" brushRef="#br0" timeOffset="2213.17">1743 0 4306,'4'7'8101,"3"5"-4049,32 73-3455,-29-61-930,-2 1 0,-1 0 0,-2 1 0,0 0 0,0 7 333,-2 3-3175,-2 0 1,-1-1-1,-3 22 3175,-2-12-5867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22:46:36.0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249 268 4306,'0'-7'5976,"1"11"-2676,1 13-1547,-5 11-854,-1 0 0,-1 0 0,-6 17-899,10-43 22,0 1 0,1 0 0,-1 0-1,1 0 1,0 0 0,0 0 0,0 0 0,0 0-1,0 0 1,1 0 0,0 2-22,-1-4 0,0 0-1,1 0 1,-1 0 0,1 0 0,-1-1-1,1 1 1,-1 0 0,1 0-1,0-1 1,-1 1 0,1 0 0,0-1-1,0 1 1,-1-1 0,1 1-1,0-1 1,0 1 0,0-1 0,0 0-1,-1 1 1,1-1 0,0 0 0,0 0-1,0 1 1,0-1 0,0 0-1,0 0 1,0 0 0,0 0 0,0 0-1,0 0 1,0-1 0,0 1-1,-1 0 1,1 0 0,0-1 0,1 1 0,0-1 0,0 0 0,1-1 0,-1 1 0,0 0 0,0-1 1,1 1-1,-1-1 0,0 0 0,-1 1 0,1-1 0,0 0 0,8-8 1,2 1 5,0 1 0,0 0 0,11-4-6,-18 9 2,0 1 1,0 0-1,0 1 1,0-1-1,1 1 1,-1 0 0,1 1-1,-1-1 1,1 1-1,-1 0 1,3 1-3,-5-1 3,28 4 6,-30-3-5,1-1-1,0 1 1,0-1 0,0 1-1,-1-1 1,1 1-1,0 0 1,-1 0 0,1 0-1,-1 0 1,1 0 0,-1 0-1,0 1 1,1-1-1,-1 0-3,0 1 7,-1 0 0,0-1 0,0 1 0,0-1-1,0 1 1,0 0 0,0-1 0,0 1 0,0-1-1,0 1 1,-1-1 0,1 1 0,-1 0 0,1-1-1,-1 0 1,0 1 0,1 0-7,-14 25 60,6-16-131,-1 0 0,0 0 0,-1-1 0,0 0 0,-1-1 0,1 0 0,-2-1 0,-3 2 71,7-5-325,0 0 0,0 0 1,-1-1-1,1 0 0,-1 0 0,-6 1 325,9-4-824,-1 1 0,0-1 0,0-1 0,0 1-1,0-1 1,-1 0 824,-23-3-5794,18-1 498</inkml:trace>
  <inkml:trace contextRef="#ctx0" brushRef="#br0" timeOffset="337.09">231 259 1953,'1'-1'612,"0"1"1,0 0-1,1-1 1,-1 1-1,0 0 1,1 0 0,-1 0-1,1 0 1,-1 0-1,0 0 1,1 0-1,0 1-612,14-1 2868,51-14-2439,-34 7-2475,-22 3-662,-4-5-5138</inkml:trace>
  <inkml:trace contextRef="#ctx0" brushRef="#br0" timeOffset="738.02">459 594 2353,'0'0'151,"0"1"0,0-1 0,0 1 0,0-1 0,0 0-1,0 1 1,0-1 0,0 0 0,0 1 0,0-1 0,0 1 0,0-1 0,-1 0 0,1 1 0,0-1-1,0 0 1,0 1 0,-1-1 0,1 0 0,0 0 0,0 1 0,-1-1 0,1 0 0,0 0-1,0 1 1,-1-1 0,1 0 0,0 0 0,-1 0 0,1 0 0,-1 1 0,1-1 0,0 0 0,-1 0-1,1 0 1,0 0 0,-1 0-151,-19 5 3097,7-3-1791,-4 6-613,0-1 0,0-1 0,-1-1 0,0 0-1,0-2 1,0 0 0,-16 1-693,18-4 66,1 0 0,-1 0 0,1-2 0,-1 0 0,1-1 0,-1 0 0,1-1 0,-3-2-66,12 3-9,-1 0 1,1 0-1,0 0 0,0-1 1,0 0-1,0 0 0,1 0 1,0-1-1,0 0 0,0 0 1,0 0-1,1-1 0,0 0 0,0 0 1,0 0-1,1 0 0,0 0 1,0-1-1,-1-2 9,0-4-34,1 0-1,0 1 1,1-1-1,0-1 1,1 1-1,1 0 1,0 0-1,0 0 1,1-1-1,1 1 1,1 0-1,-1 0 1,2-1 34,1-2-30,1 1 0,0 0 0,1 0 0,1 0 0,0 1 1,1 0-1,0 1 0,1 0 0,1 0 0,5-4 30,16-13-28,0 2 1,2 2-1,0 1 0,2 1 0,16-6 28,-43 26 0,-1 0 0,1 0 0,0 1-1,0 1 1,1-1 0,-1 2 0,0-1-1,1 1 1,5 0 0,-10 1-2,0 0 0,0 0 0,0 1 0,0-1 0,0 1 0,-1 0 0,1 0 0,0 1 1,0-1-1,0 1 0,-1 0 0,1 0 0,-1 1 0,0-1 0,0 1 0,0 0 0,0 0 0,3 3 2,0 4-36,0-1 0,0 1-1,-1 1 1,0-1 0,-1 1 0,1 3 36,9 25-640,-1 6 640,-11-36-95,14 48-2888,8 56 2983,-17-66-3777,-3 1 1,0 32 3776,-6-32-5141</inkml:trace>
  <inkml:trace contextRef="#ctx0" brushRef="#br0" timeOffset="1554.84">1515 271 5635,'0'-1'393,"0"0"1,1 0 0,-1 0 0,1 1 0,-1-1-1,0 0 1,1 0 0,0 1 0,-1-1 0,1 0 0,0 1-1,-1-1 1,1 0 0,0 1 0,-1-1 0,1 1-1,0-1-393,8-3 2676,-9 4-2618,0 0-1,0 0 1,0 0-1,0 0 1,0 0 0,1 0-1,-1 0 1,0 0-1,0 0 1,0 0-1,0 0 1,0 1 0,0-1-1,0 0 1,1 0-1,-1 0 1,0 0-1,0 0 1,0 0 0,0 0-1,0 0 1,0 0-1,0 0 1,0 1 0,0-1-1,0 0 1,1 0-1,-1 0 1,0 0-1,0 0 1,0 0 0,0 0-1,0 1 1,0-1-1,0 0 1,0 0-1,0 0 1,0 0 0,0 0-1,0 0 1,0 1-1,0-1 1,0 0 0,0 0-1,0 0 1,0 0-1,0 0 1,0 0-1,-1 1 1,1-1 0,0 0-58,-9 72 1663,7-43-1550,-6 18-113,8-43 4,-3 6-7,1 0 0,1 0-1,0 0 1,0 1 0,1-1-1,0 8 4,1-17-3,-1 0 0,1 1 0,-1-1-1,1 0 1,-1 0 0,1 0 0,0 0-1,0 0 1,-1 0 0,1 0 0,0 0-1,0 0 1,0 0 0,0 0 0,0-1 0,0 1-1,0 0 1,0-1 0,1 1 0,-1-1-1,0 1 1,0-1 0,0 0 0,1 1-1,-1-1 1,0 0 0,0 0 0,1 0-1,-1 0 1,0 0 0,1 0 3,3 0-7,0 0 0,0 0 1,0 0-1,-1-1 0,1 0 0,0 0 0,0-1 1,0 1 6,29-14-98,-1-2 0,27-17 98,-37 20-493,-22 14 290,0-1 0,-1 1 1,1 0-1,-1-1 0,1 1 0,-1-1 0,1 1 0,-1-1 0,1 1 0,-1-1 0,1 1 0,-1-1 0,1 0 0,-1 1 0,0-1 1,1 0-1,-1 1 0,0-1 0,0 0 0,0 1 0,1-1 0,-1 0 0,0 1 0,0-1 0,0 0 0,0 0 0,0 0 203,-1-1-646,1 1-1,0-1 0,-1 1 1,0 0-1,1-1 0,-1 1 1,0-1-1,1 1 0,-1 0 1,0 0-1,-1-2 647,-7-6-6267</inkml:trace>
  <inkml:trace contextRef="#ctx0" brushRef="#br0" timeOffset="1891.93">1600 332 5667,'6'8'5450,"1"3"-1870,10 21-1328,-15-24-2094,0 0-1,0 1 1,0-1-1,-1 0 1,-1 1-1,1-1 1,-2 8-158,-1 14-391,-4 17 391,3-24-405,2-17 178,-4 39-3179,3-15-3614,3-19 417</inkml:trace>
  <inkml:trace contextRef="#ctx0" brushRef="#br0" timeOffset="2233.02">1576 699 2481,'-33'-4'6174,"-15"-9"-1692,29 5-3671,1-1 0,-1-1 0,2 0 0,-1-1 0,-3-4-811,12 8 152,0 0-1,0-1 1,1 0 0,0 0 0,0-1-1,0-1-151,4 5 31,0-1-1,0 0 0,1 0 1,0 0-1,0-1 0,1 1 1,-1-1-1,1 1 0,1-1 1,-2-7-31,1 1 8,1 0 1,0 0 0,1-1-1,0 1 1,1 0 0,1 0-1,0 0 1,1 0 0,0 0-1,1 0 1,0 0 0,1 1-1,0 0 1,1 0 0,1 1-1,2-3-8,4-5 109,1 1-1,2 0 1,-1 1-1,15-11-108,-21 20 56,0 0-1,1 1 1,1 0-1,-1 1 1,1 0 0,0 1-1,0 0 1,1 0-1,9-1-55,-13 4 15,-1 0-1,1 1 1,0 0-1,0 1 0,0 0 1,0 0-1,0 0 1,-1 1-1,1 1 1,0-1-1,-1 1 1,1 0-1,-1 1 0,1 0 1,-1 0-1,5 3-14,-4-1 6,0 1-1,-1-1 0,0 1 0,0 1 0,-1-1 1,0 1-1,0 0 0,0 0 0,-1 1 1,0 0-1,-1 0 0,1 0 0,-2 0 0,2 3-5,1 9-44,0-1 0,-2 1 0,0 0 0,-1 0 0,-1 0 0,-1 0 0,-1 1 0,0-1 0,-2 0 0,-2 14 44,-1-18-373,1 0-1,-2 0 1,0 0-1,-1-1 1,-1 0-1,0 0 1,-1-1 0,-2 2 373,-8 16-1607,0-3-3048,-2 0-1,-17 18 4656,13-20-5437</inkml:trace>
  <inkml:trace contextRef="#ctx0" brushRef="#br0" timeOffset="3486.67">1017 3013 1537,'0'-7'4437,"-1"8"175,1-1-4389,-1 0-1,1 1 1,0-1 0,0 1 0,0-1-1,-1 0 1,1 0 0,0 1 0,0-1-1,-1 0 1,1 1 0,0-1-1,-1 0 1,1 0 0,0 0 0,-1 1-1,1-1 1,-1 0 0,1 0 0,0 0-1,-1 0 1,1 0 0,-1 0-1,1 0 1,0 1 0,-1-1 0,1 0-223,-2-1 128,0 1 0,-1 0 0,1 0 0,0 0 1,0 1-1,0-1 0,0 0 0,0 1 0,0 0 1,0-1-1,0 1 0,0 0 0,0 0 0,0 0 1,1 0-1,-1 0 0,0 0 0,1 1 0,-1-1 1,0 1-1,1-1 0,0 1 0,-2 1-128,0 2 74,-1 0 1,1 0-1,-1 1 0,2 0 0,-1-1 1,0 1-1,0 3-74,-3 13 46,1 0 1,1 0-1,1 0 1,1 0 0,0 7-47,2 7-33,1 1 1,6 30 32,-6-60-11,0-1 0,0 0 0,0 0 0,1 0 0,0 0-1,1 0 1,-1 0 0,1 0 0,0-1 0,4 6 11,-5-9-11,1 1 0,-1 0 0,1-1 0,-1 0-1,1 1 1,0-1 0,0 0 0,0-1 0,0 1 0,1 0-1,-1-1 1,0 0 0,1 0 0,-1 0 0,1 0 0,-1 0-1,1-1 1,-1 1 0,4-1 11,-1 0-11,0 0 0,0-1 0,0 1 0,-1-1-1,1 0 1,0-1 0,0 0 0,-1 0 0,1 0 0,-1 0 0,1-1-1,-1 0 1,0 0 0,0 0 0,0-1 0,0 0 0,-1 0 0,0 0 0,0 0-1,0-1 1,0 1 0,0-1 0,1-4 11,-4 8 2,-1 0 1,1 0-1,0 1 0,0-2 1,-1 1-1,1 0 0,-1 0 1,1 0-1,-1 0 0,0 0 1,1 0-1,-1 0 0,0-1 0,0 1 1,0 0-1,0 0 0,0 0 1,0-1-1,0 1 0,0 0 1,0 0-1,-1 0 0,1 0 1,0-1-1,-1 1 0,1 0 1,-1 0-1,1 0 0,-1 0 1,0 0-3,0 0 9,-1 0 0,0 0 0,1 0 0,-1 0 0,0 0 0,0 0 0,0 1 0,1-1 0,-1 1 0,0-1 1,0 1-1,0 0 0,0 0 0,0 0 0,0 0 0,0 0 0,-1 0-9,-3 1 13,0 0-1,1 0 1,-1 1-1,0-1 1,1 1-1,0 0 1,-1 1-1,-4 2-12,-41 29-159,40-27 50,5-3-170,0 1 1,0 0-1,0 0 1,1 0-1,0 1 1,0 0-1,0 0 0,1 0 1,0 0-1,0 1 1,0 0-1,0 2 279,3-8-386,-1 4-203,0-4-2227,2-1-9763</inkml:trace>
  <inkml:trace contextRef="#ctx0" brushRef="#br0" timeOffset="4116.98">1129 3608 2113,'-3'2'725,"1"0"0,-1 0 1,0-1-1,0 1 0,0 0 0,0-1 0,0 0 0,0 0 1,0 0-1,-1 0 0,0 0-725,-20 5 1432,18-4-1025,-2 0-1,1-1 1,0 1 0,0-1 0,-7-1-407,-6 0 731,0-1 0,0-2 1,0 0-1,-19-6-731,31 7 86,0-1 0,0 0-1,1 0 1,-1-1 0,1 0-1,0-1 1,0 1-1,1-1 1,-1-1 0,1 1-1,0-1 1,0 0 0,-2-4-86,-2-4 16,1-1 0,0 0 0,1 0 0,0-1 1,1 0-1,1-1 0,1 0 0,-2-11-16,2 8-2,2 0 0,1 0 0,0 0 0,1 0 0,1 0 0,1 0-1,2-8 3,-1 19 12,0 1-1,0-1 1,1 1-1,0 0 0,1 0 1,0 0-1,0 0 0,0 0 1,1 1-1,0 0 1,1 0-1,0 0 0,5-4-11,8-7 87,1 2 0,1 0 0,22-12-87,-30 20 39,0 1 1,0 0 0,1 2 0,0-1-1,1 2 1,-1-1 0,1 2 0,0 0-1,0 1 1,0 1 0,0 0 0,0 1-1,14 1-39,-20 0 26,1 1 0,-1 0 0,0 0 0,0 1 0,-1 0 0,1 0 0,-1 1 0,1 0 0,-1 0 0,5 5-26,-7-5 18,-1 1 1,1 0-1,-1 0 1,0 1-1,0-1 1,0 1-1,-1 0 1,0 1-1,0-1 1,-1 1-1,1 0 1,-2-1-1,1 1 1,0 1-19,1 8 44,-1 0 1,0 1-1,0-1 1,-2 0-1,0 1 0,-2 12-44,-2 13-973,-2 0-1,-2 2 974,-2-1-3431,-8-4-10610</inkml:trace>
  <inkml:trace contextRef="#ctx0" brushRef="#br0" timeOffset="-4094.24">0 1785 3137,'1'3'1022,"1"0"0,-1 0 0,0 0 0,1 0 0,0 0 0,0 0 0,1 1-1022,-1-1 370,0-1-1,0 0 1,0 0 0,1 0 0,-1-1 0,1 1 0,1 0-370,2 1 188,0-1 0,0 1 0,0-1 0,1-1 0,-1 0 0,0 0 0,4 1-188,-2-1 206,-1 1 1,1 0 0,-1 0-1,1 1-206,-2-1 150,1 0-1,-1 0 1,1 0-1,0-1 1,2 0-150,200 6 1962,-77-5-1547,91 1-67,127 6-181,-247 0-148,422 25 109,616-10 797,-507-24-682,-529 0-231,489 0 102,487-46 464,-682 35-274,-276 10-210,64-3 322,103-18-416,-258 21 58,-26 1-44,1 0 1,0-1 0,-1 0-1,1 0 1,0 0 0,-1-1-1,5-1-14,-5 1-302,11-5 651,-15 1-1680,-9-1-2411,-8-2-511,-9-9-8123</inkml:trace>
  <inkml:trace contextRef="#ctx0" brushRef="#br0" timeOffset="-2581.26">6479 2159 2097,'0'1'206,"-1"0"1,1 0-1,0 0 0,0 0 0,0 0 1,1 0-1,-1 0 0,0 0 1,0 1-1,1-1 0,-1 0 0,0 0 1,1 0-1,-1 0 0,1-1 1,-1 1-1,1 0 0,-1 0 1,1 0-1,0 0 0,0 0 0,-1-1 1,1 1-1,0 0 0,0-1 1,0 1-1,0 0 0,0-1 0,0 1 1,0-1-1,0 0 0,0 1 1,0-1-1,0 0 0,0 0 0,0 1-206,2-1 279,1 1-1,-1-1 0,0 1 1,0-1-1,1 0 0,-1 0 0,0 0 1,1-1-1,-1 1 0,0-1 0,2 0-278,1-2 135,0 0 1,-1 0-1,1 0 0,-1 0 0,0-1 0,0 0 0,0 0 0,0-1 0,-1 1 0,1-1 0,-1 0 0,0 0 0,-1 0 0,1-1 0,0-1-135,7-15 134,-1 0-1,-1 0 0,2-10-133,-9 25 13,28-94 15,-15 48-13,9-19-15,-6 27 12,-8 23 72,-1-1 0,-1 0 0,-1-1 0,-1 1 0,1-13-84,-6 28 155,-1-1 0,1 1-1,-1-1 1,-1 1 0,1 0 0,-1-1 0,-1 1 0,-1-4-155,2 9 95,1 0-1,-1 1 1,-1-1 0,1 1 0,0-1 0,-1 1 0,1 0-1,-1-1 1,0 1 0,0 0 0,0 0 0,0 0-1,0 1 1,0-1 0,0 0 0,0 1 0,-1-1-1,1 1 1,-1 0 0,1 0 0,-1 0 0,0 0 0,1 0-1,-1 1 1,0-1 0,0 1 0,0-1-95,1 1 42,0 0 0,1 0 0,-1 0 1,0 0-1,1 1 0,-1-1 0,0 0 0,0 1 0,1-1 1,-1 1-1,1-1 0,-1 1 0,0 0 0,1 0 0,0 0 1,-1 0-1,1 0 0,-1 0 0,1 0 0,0 0 1,0 1-1,0-1 0,0 0 0,0 1 0,0-1 0,0 1 1,0-1-1,0 1 0,1-1 0,-1 1 0,0 0 0,1-1 1,-1 2-43,-1 7 98,0 0 1,0 0 0,1 1 0,1-1 0,-1 3-99,1-10 8,0 17-6,1 0-1,1 0 1,1-1-1,0 1 1,2 0-1,0-1 1,1 0-1,1 0 1,1-1 0,0 0-1,1 0 1,11 14-2,-11-19-29,2-1 0,0 0 1,0-1-1,1 0 0,1-1 1,-1 0-1,2-1 0,-1-1 1,1 0-1,1 0 0,-1-2 1,1 0-1,0 0 0,1-1 1,-1-1-1,9 0 29,26 1-2796,-31-4-2087,-1 1-1,7 2 4884,-3 0-8188</inkml:trace>
  <inkml:trace contextRef="#ctx0" brushRef="#br0" timeOffset="5935.19">5274 760 2193,'-1'-1'528,"1"0"0,-1-1 0,1 1 1,-1 0-1,1-1 0,0 1 0,-1 0 0,1-1 0,0 1 1,0-1-1,0 1 0,0-1 0,0 1 0,1 0 0,-1-1-528,0 2 87,0 0-1,0 0 0,0 0 1,0 0-1,0 0 0,0-1 1,0 1-1,0 0 0,0 0 1,0 0-1,0 0 1,0 0-1,0 0 0,0 0 1,0 0-1,0 0 0,0-1 1,0 1-1,0 0 0,0 0 1,0 0-1,0 0 0,1 0 1,-1 0-1,0 0 0,0 0 1,0 0-1,0 0 1,0 0-1,0 0 0,0 0 1,0-1-1,0 1 0,1 0 1,-1 0-1,0 0 0,0 0 1,0 0-1,0 0 0,0 0 1,0 0-1,0 0 1,0 0-1,1 0 0,-1 0 1,0 0-1,0 0 0,0 1 1,0-1-1,0 0 0,0 0-86,5 12 1302,-2 3-949,0 0 0,-1 0 0,-1 1 0,-1-1 0,0 1 0,-2 11-353,2-11-293,0 0 1,1 0 0,0 0-1,1 0 1,4 13 292,-5-12-1887,-1-15 1375,0-1 0,0 1 0,0 0 0,0-1 0,0 1 0,0-1 0,0 1 0,1-1 0,-1 1 0,1 0 0,-1-1 0,1 1 0,-1-1 0,1 1 512,2-1-7422</inkml:trace>
  <inkml:trace contextRef="#ctx0" brushRef="#br0" timeOffset="6352.58">4999 904 5458,'-1'0'291,"0"1"-1,0 0 0,-1 0 0,1 0 0,0 0 0,0 0 0,0 0 0,0 0 0,0 0 0,0 0 1,0 1-1,0-1 0,1 0 0,-1 1 0,0-1 0,1 1-290,0-1 149,-1 1-1,2-1 1,-1 1 0,0-1-1,0 1 1,0-1 0,1 1-1,-1-1 1,0 0 0,1 1-1,0-1 1,-1 1 0,1-1-1,0 0 1,-1 0-1,1 1 1,1-1-149,8 14 624,62 89 953,-55-81-1563,2-1 1,0 0-1,7 4-14,-20-21-8,1 0-1,-1 0 1,1-1 0,-1 0-1,1 0 1,0 0 0,1-1-1,-1 0 1,0 0 0,1-1-1,3 1 9,-7-3-15,0 1-1,0 0 1,0-1-1,0 0 1,0 0-1,0 0 1,0-1-1,0 1 1,-1-1-1,1 0 1,0 0-1,0 0 1,0-1-1,-1 1 1,1-1-1,-1 0 1,1 0-1,-1 0 1,0-1-1,0 1 1,0-1-1,0 1 1,1-2 15,6-8-26,-1 0 1,-1 0 0,0-1-1,0 0 1,-2-1 0,1 0-1,-2 0 1,0 0 0,0 0-1,-1-1 1,0-10 25,1-8 44,-2-1 1,-1 1-1,-2-1 0,-3-26-44,2 49 68,0 1 0,0 0 0,-2 0 0,1-1 0,-1 2 1,-3-6-69,5 11 51,0 1 1,-1-1-1,0 1 0,0 0 1,0 0-1,0 0 1,0 0-1,-1 0 1,1 1-1,-1-1 1,0 0-1,0 1 1,0 0-1,0 0 1,0 0-1,0 0 1,-1 1-1,1-1 1,-1 1-1,0-1-51,-8 0 138,-1 0 0,1 1 0,0 0 0,-1 1 0,1 1 1,-1 0-1,1 0 0,-1 1 0,1 1 0,0 0 0,0 1 0,0 0 0,-1 1-138,-28 13 118,1 1 1,1 2 0,0 3-119,31-19 39,0 0 1,0 1 0,0 0 0,1 0 0,-2 2-40,7-5-160,0-1 0,0 1 0,0-1 0,0 1 0,0 0 0,1 0 1,-1 0-1,1 0 0,-1 2 160,1-3-471,1 1 0,-1-1 0,1 0-1,0 0 1,0 1 0,0-1 0,0 0 0,0 1 0,0-1 471,3 8-12430</inkml:trace>
  <inkml:trace contextRef="#ctx0" brushRef="#br0" timeOffset="9333.16">4338 821 2833,'-14'0'2987,"12"0"-2363,0 0-1,0 0 0,1 0 0,-1 0 1,0 0-1,0 0 0,0-1 0,0 1 1,1-1-1,-1 1 0,0-1 0,-1 0-623,3 0 57,0 1-1,0-1 0,-1 1 1,1 0-1,0-1 0,0 1 0,0-1 1,0 1-1,0-1 0,-1 1 0,1-1 1,0 1-1,0-1 0,0 1 1,0-1-1,0 1 0,1-1 0,-1 1 1,0-1-1,0 1 0,0-1 0,0 1 1,0-1-1,1 1 0,-1-1 1,0 1-1,0 0 0,1-1 0,-1 1 1,0-1-1,1 1 0,-1 0-56,14-15 474,-11 12-286,40-40 1079,-41 41-1236,0-1 0,1 1-1,-1 0 1,1 0 0,0 0 0,-1 0-1,1 0 1,0 1 0,0-1 0,0 1-1,0 0 1,1 0 0,-1 0-1,0 0 1,0 1 0,1-1 0,-1 1-1,0 0 1,1 0 0,-1 0 0,0 0-1,1 0 1,2 2-31,-5-2 3,0 0 0,0 1-1,0-1 1,0 0 0,0 1 0,0-1-1,0 1 1,0-1 0,0 1 0,0 0 0,-1-1-1,1 1 1,0 0 0,0 0 0,-1 0-1,1-1 1,0 1 0,-1 0 0,1 0-1,-1 0 1,1 0 0,-1 0 0,0 0-1,1 0 1,-1 0 0,0 0 0,0 0 0,0 0-1,0 1 1,0-1 0,0 1-3,0 5 13,0 0 1,0 0-1,-1 1 1,-1 3-14,0-4 4,-12 64 28,-3-1 0,-9 19-32,24-83-8,0 0-1,1 0 0,0 0 1,0 0-1,1 0 1,0 0-1,0 4 9,0-9-1,0 0-1,0 0 0,0 0 1,0 0-1,1 1 1,-1-1-1,0 0 1,0 0-1,1 0 0,-1 0 1,1 0-1,-1 0 1,1 0-1,0 0 0,-1-1 1,1 1-1,0 0 1,-1 0-1,1 0 1,0-1-1,0 1 0,0 0 1,0-1-1,0 1 1,0 0-1,0-1 0,0 0 1,0 1-1,0-1 1,0 0-1,0 1 1,0-1-1,0 0 0,0 0 1,0 0-1,0 0 1,0 0-1,1 0 0,-1 0 1,0 0-1,0 0 1,0-1-1,1 1 2,1-1-2,6-1-3,-1 1 0,0-1 0,0 2 0,1-1 0,-1 1 0,2 0 5,-7 1 1,0-1-1,-1 1 1,1-1 0,-1 1 0,1 0-1,-1 0 1,1 0 0,-1 1 0,0-1 0,1 0-1,-1 1 1,0 0 0,0-1 0,0 1-1,0 0 1,0 0 0,-1 0 0,1 0 0,0 1-1,-1-1 1,1 2-1,0-1 10,-1 1 0,1 0 0,-1 0 0,0 0 0,0 1 0,0-1 0,0 0 0,-1 0 0,0 0 0,0 1 0,0-1 0,0 0 0,-1 0-1,1 1 1,-1-1 0,0 0 0,0 0 0,-1 0 0,1 0 0,-1 0 0,0 0 0,0-1 0,0 1 0,-1-1 0,1 1 0,-1-1-10,-1 1 20,0 0-1,-1 0 1,1 0-1,-1-1 1,0 0 0,0 0-1,0 0 1,0 0-1,0-1 1,0 0-1,-1 0-19,-21 10 46,13-5-883,-1 0 0,0-1 0,0 0 0,-13 2 837,12-3-3329,11-2-406,2 3-4173</inkml:trace>
  <inkml:trace contextRef="#ctx0" brushRef="#br0" timeOffset="9784.46">4527 1459 2657,'-32'1'4675,"28"0"-4054,-1-1 1,0 1-1,1-1 1,-1 0 0,0-1-1,1 1 1,-1-1-1,-3-1-621,-10-4 676,1-2-1,0 0 1,0 0 0,-2-4-676,-21-10 424,25 14-339,0 0-1,1-1 1,0-1-1,0-1 1,-8-7-85,14 10 2,1 0 1,0 0-1,0-1 1,1 0-1,0 0 1,1 0-1,0-1 1,0 0 0,-1-6-3,-2-8-27,2 0 1,1-1 0,1 0 0,1 0 0,1 0-1,2-1 1,0 1 0,1 0 0,2 0 0,1 0-1,1-3 27,-2 15-13,0 0 0,1 1-1,1 0 1,0 0 0,0 0-1,2 0 1,-1 1 0,1 0 0,1 0-1,0 1 1,0 0 0,1 1-1,0-1 1,1 2 0,2-3 13,0 3 5,0-1 1,0 2 0,1 0-1,0 0 1,0 1 0,1 1 0,-1 0-1,1 1 1,0 0 0,1 1 0,-1 1-1,0 0 1,10 0-6,-18 2 5,1 0 0,-1 1 0,0 0 0,1 0 0,-1 0 0,0 1 0,0 0-1,0 0 1,0 0 0,0 1 0,0 0 0,-1 0-5,3 2 5,0 0 0,-1 1 0,1 0 0,-2 1 0,1-1-1,-1 1 1,5 6-5,2 6-6,-1 1 0,-1 0 0,0 1 0,-2 0-1,0 0 1,1 8 6,-3-5-62,0 1 0,-2 0 0,-1 1 0,0-1 0,-2 1 0,-1 16 62,-1-24-380,-2 0-1,1 0 1,-2 0-1,0 0 1,-1-1-1,-1 0 1,-1 0-1,0 0 1,-9 15 380,10-23-531,-8 15-1777,-1 0 0,-1 0 1,-3 1 2307,-9 3-4269</inkml:trace>
  <inkml:trace contextRef="#ctx0" brushRef="#br0" timeOffset="12351.6">5960 2693 2721,'2'-2'1125,"-1"0"0,1 0 0,-1 0 0,0-1-1,0 1 1,0 0 0,0 0 0,0 0 0,0-3-1125,0 2 384,0 0 0,0 1 1,0-1-1,1 0 0,-1 1 1,1-1-1,-1 0 0,2-1-384,0 0 213,1-1-1,-2-1 1,1 1 0,0 0-1,-1-1 1,0 1-1,-1-1 1,1 0-1,-1 0 1,1-5-213,-1 1 201,2 0 0,0 0 0,1-5-201,-3 13 22,1-1 1,-1 0 0,0 1 0,1-1-1,-1 1 1,1 0 0,0-1 0,0 1-1,0 0 1,0 0 0,0 0 0,1 0-1,-1 1 1,1-1-23,-1 0 10,24-10 69,-25 11-76,0 1-1,0 0 1,0-1 0,0 1 0,1 0-1,-1 0 1,0 0 0,0 0 0,0 0-1,1 0 1,-1 0 0,0 1 0,0-1 0,0 0-1,0 1 1,1-1 0,-1 1 0,0-1-1,0 1 1,1 0-3,3 3-10,-1-1 0,1 1 0,0 1 0,-1-1 0,0 1 0,0-1 0,-1 1 0,1 1 0,-1-1 0,0 0 0,0 1 0,-1-1 0,0 1 0,0 0 0,0 0 0,-1 0 0,1 0 0,-2 0 0,1 0 0,0 2 10,-1 0 5,-1 0 0,1 0 0,-1-1 0,-1 1 0,1-1 0,-1 1 0,-1-1 0,1 0 0,-1 0 0,-1 0 0,1 0 0,-1 0 0,0-1 0,-1 1 0,1-1 0,-2 1-5,-8 6 108,0 0 0,-1 0 1,0-2-1,-4 2-108,-21 17 461,34-26-314,0 0 1,-1 0-1,0-1 1,-4 3-148,-11 5 424,22-11-414,-1 0 0,1 0 1,0 0-1,-1 0 0,1 0 1,0 1-1,-1-1 1,1 0-1,0 0 0,-1 0 1,1 1-1,0-1 0,-1 0 1,1 0-1,0 1 1,0-1-1,0 0 0,-1 1 1,1-1-1,0 0 0,0 1 1,0-1-1,0 0 1,-1 1-1,1-1 0,0 1 1,0-1-1,0 0 0,0 1 1,0-1-11,0 1 4,1-1 0,-1 1 0,1-1 0,-1 1 0,1-1 0,-1 0 0,1 1 0,-1-1-1,1 0 1,-1 1 0,1-1 0,-1 0 0,1 0 0,0 0 0,-1 1 0,1-1 0,-1 0-4,31 5-84,-28-5 99,18 1-648,0-1-1,0-1 1,-1-1 0,1-1-1,19-4 634,-39 6-585,3 0 414,0-2-3395,-1 1-10152</inkml:trace>
  <inkml:trace contextRef="#ctx0" brushRef="#br0" timeOffset="13066.69">5844 2412 2705,'-3'3'6862,"-4"6"-1764,6-5-4765,1 0-1,-1 0 1,0 0-1,0 0 1,-1 0-1,1 0 1,-1 0-1,0 0 1,0 0-1,0-1 0,0 1 1,-3 2-333,1-1 64,1 0 1,0 0-1,0 1 0,1-1 0,-1 1 1,0 2-65,0 7 10,0 0 1,0 0 0,2 0-1,0 0 1,0 0 0,2 0-1,0 0 1,0 0 0,2 0-1,0 0 1,0 0 0,2-1-1,-1 1 1,2-1-11,-1-2 3,1 0 1,0-1-1,1 0 0,0 0 1,0 0-1,2-1 0,-1 0 1,1-1-1,0 0 0,1 0 1,0-1-1,0 0 0,1-1 1,0 0-1,0-1 0,9 3-3,-12-5-77,0-1 0,1-1-1,-1 1 1,1-2 0,-1 1-1,1-1 1,-1 0 0,1-1-1,0 0 1,0 0-1,-1-1 1,1 0 0,0-1-1,-1 0 1,0 0 0,1 0-1,-1-1 1,0-1-1,0 0 1,0 0 0,3-2 77,1-3-51,0-1 0,0 0 1,-1 0-1,0-1 0,-1-1 1,0 0-1,0 0 0,-2-1 1,0 0-1,0-1 0,-1 0 0,-1 0 1,0 0-1,-1-1 0,0 1 1,-1-3 50,-3 10 64,-1 1 0,0-1 0,0 1 0,-1-1 0,1 0 0,-1 1 0,-1 0 0,1-1 0,-2-2-64,-1-4 402,-1 0 0,-1 0 0,-5-10-402,5 13 216,0 0 0,-1 0 1,0 1-1,0-1 0,-1 2 1,-1-1-1,1 1 0,-1 0 1,0 1-1,-1 0 0,0 0 1,-8-3-217,9 7 96,0 1 0,0 0 0,0 1 0,0-1-1,0 2 1,0-1 0,-1 2 0,-1-1-96,-4 1 52,-11-1-12,0 1-1,1 2 1,-18 3-40,33-4-83,-1 1 0,1 0-1,0 0 1,0 1 0,0 1 0,0-1 0,0 2-1,1-1 1,-8 8 83,13-11-310,0 0 0,1 0 0,-1 0-1,0 0 1,0 0 0,0-1 0,0 0 0,-1 0-1,1 0 1,-1 0 310,-27 9-6577,18-4-5119</inkml:trace>
  <inkml:trace contextRef="#ctx0" brushRef="#br0" timeOffset="18263.95">322 667 576,'0'2'826,"1"-1"0,-1 1 0,0-1 0,1 0 0,-1 1 0,1-1 0,-1 0 0,1 0 0,0 1 0,0-1 0,0 1-826,4 0 2168,-3-13-1363,5 30-231,-1 32 45,-2 18-619,-1-17 109,1-2-59,16 179 15,-11-155-153,-4 2 1,-3-1 0,-3 0-1,-9 64 88,5-108-71,2-15 74,0-1 0,1 9-3,2-20-24,0-1 0,0 1 0,0 0 1,1 0-1,0 0 0,-1 0 0,1 0 0,1-1 0,-1 1 0,0 0 0,1-1 0,0 1 24,-2-4-118,1 1 0,-1-1 0,0 1 0,1-1 0,-1 0 0,1 1 0,-1-1 0,1 0 0,-1 1 0,1-1 0,-1 0 0,1 0 0,-1 1 0,1-1 0,-1 0 0,1 0 0,0 0 1,-1 0-1,1 0 0,-1 0 0,1 0 0,0 0 118,-1 0-208,1 0 0,-1 0 0,0 0 0,0 0 0,1 0 0,-1 0 0,0 0 0,0 0 0,1 0 0,-1-1 1,0 1-1,0 0 0,1 0 0,-1 0 0,0 0 0,0 0 0,0-1 0,1 1 0,-1 0 0,0 0 0,0-1 0,0 1 1,1 0-1,-1 0 0,0-1 0,0 1 0,0 0 0,0 0 208,0-3-4933</inkml:trace>
  <inkml:trace contextRef="#ctx0" brushRef="#br0" timeOffset="18596.06">301 1706 2769,'0'0'72,"0"0"-1,0 0 1,0 0-1,0 0 0,0-1 1,0 1-1,0 0 1,0 0-1,0 0 1,0 0-1,0 0 1,0 0-1,0 0 0,0 0 1,0 0-1,0 0 1,0 0-1,0-1 1,0 1-1,0 0 1,0 0-1,0 0 0,0 0 1,0 0-1,0 0 1,0 0-1,0 0 1,0 0-1,0 0 1,0 0-1,0 0 0,0 0 1,0-1-1,0 1 1,-1 0-1,1 0 1,0 0-1,0 0 1,0 0-1,0 0 0,0 0 1,0 0-1,0 0 1,0 0-1,0 0 1,0 0-1,0 0 1,0 0-1,-1 0 0,1 0 1,0 0-1,0 0 1,0 0-1,0 0 1,0 0-1,0 0 1,0 0-1,0 0 0,0 0 1,0 0-1,0 0 1,0 0-1,-1 0 1,1 0-1,0 0 1,0 0-1,0 0 0,0 0 1,0 0-1,0 1-71,6-2 3038,4 5-2004,6 4-102,-11-5-816,-1 0 1,2 0-1,-1 0 0,0 0 0,1-1 1,-1 0-1,5 1-116,15 7 98,-23-9-92,-1-1 0,0 1-1,1 0 1,0-1 0,-1 1-1,1-1 1,-1 0 0,1 1-1,-1-1 1,1 0 0,0 0-1,-1 0 1,1 0 0,0 0-1,-1 0 1,1-1 0,-1 1-1,1-1 1,0 1 0,-1-1-1,1 1 1,-1-1 0,0 0-1,1 0 1,-1 0 0,1 1-1,0-2-5,2-2 20,0-1-1,-1 1 1,1-1-1,-1 0 1,0 0-1,3-5-19,10-16 61,56-68-1760,-52 70-2493,-8 15-3934</inkml:trace>
  <inkml:trace contextRef="#ctx0" brushRef="#br0" timeOffset="19329.16">1498 464 3009,'4'52'6141,"-6"26"-3048,0-25-2648,8 295-23,-4-271-374,1-13-21,0 83 23,0-51-18,4 4-32,-4-63 3,6 138 13,0-7 29,-1-110-10,-8-51-1397,-3-13-1775,-2-15-2766,3 13 2939</inkml:trace>
  <inkml:trace contextRef="#ctx0" brushRef="#br0" timeOffset="19665.26">1461 1793 4450,'0'0'143,"1"1"0,-1-1 1,0 0-1,0 1 0,0-1 0,0 1 0,0-1 0,0 1 1,0-1-1,0 0 0,0 1 0,0-1 0,0 1 0,0-1 1,0 1-1,0-1 0,-1 0 0,1 1 0,0-1 0,0 1 1,0-1-1,-1 0 0,1 1 0,0-1 0,0 0 1,-1 1-1,1-1 0,0 0 0,-1 1 0,1-1-143,-1 0 98,1 0 0,0 0 0,0 0 0,-1 0 0,1 0 0,0 0 0,0-1-1,-1 1 1,1 0 0,0 0 0,0 0 0,-1 0 0,1 0 0,0 0 0,0-1 0,0 1 0,-1 0 0,1 0-1,0 0 1,0-1 0,0 1 0,0 0 0,-1 0 0,1-1 0,0 1 0,0 0 0,0 0 0,0-1 0,0 1-1,0 0 1,0 0 0,0-1 0,0 1 0,0 0 0,0 0 0,0-1 0,0 1 0,0 0 0,0-1 0,0 1-1,0 0 1,0 0 0,0-1-98,2 1 902,1 4-610,2 4-88,21 40 389,-24-45-593,-1 0 1,1 0 0,-1 0-1,1-1 1,0 1 0,0-1 0,0 1-1,0-1 1,1 0 0,-1 0 0,1 0-1,-1 0 1,1 0 0,0 0-1,-1-1 1,1 0 0,0 1 0,0-1-1,1 0 0,-1 0 5,-1-1-1,0 1 0,1-1 0,-1 0 1,1 0-1,-1 0 0,1 0 0,-1 0 1,0-1-1,1 1 0,-1-1 0,0 0 1,1 1-1,-1-1 0,0 0 0,0 0 1,1-1-1,-1 1 0,0 0 0,0-1 1,-1 1-1,1-1 0,0 1 0,0-1 1,1-2-5,6-8 6,-1 0 1,0 0-1,0-1 0,-2 0 1,1-1-1,-2 1 1,3-10-7,-8 22-366,2-7-819,-2 8 1087,0 0 0,0 0 1,0 0-1,0 0 0,0-1 0,0 1 0,0 0 0,0 0 0,0 0 0,0 0 0,0 0 0,0 0 0,0-1 0,0 1 0,0 0 1,0 0-1,0 0 0,0 0 0,0 0 0,0 0 0,0 0 0,0-1 0,0 1 0,-1 0 0,1 0 0,0 0 0,0 0 1,0 0-1,0 0 0,0 0 0,0 0 0,0 0 0,0 0 0,-1 0 0,1-1 0,0 1 0,0 0 0,0 0 0,0 0 0,0 0 1,0 0-1,-1 0 0,1 0 0,0 0 0,0 0 0,0 0 0,0 0 0,0 0 98,-5 2-8860</inkml:trace>
  <inkml:trace contextRef="#ctx0" brushRef="#br0" timeOffset="20400.3">1051 2901 2049,'3'-2'6248,"2"-6"-2860,-6 4-3040,1 1 0,-1-1-1,1 1 1,0-1 0,1 1-1,-1-3-346,1-9 380,-1 10-275,0 0 0,0-1 0,1 1 0,0 0-1,1-3-105,1-12 215,24-329 1118,-25 319-1313,22-157 35,1-30-99,-24 196-82,1-1 1,2 0 0,0 1-1,6-17 126,-10 38-16,0 0-1,0 0 1,0 0 0,0 0-1,-1 0 1,1 0-1,0 0 1,0 0-1,0 0 1,0 0 0,0 0-1,0 0 1,0 0-1,0 0 1,0 0 0,0 0-1,-1 0 1,1 0-1,0 0 1,0 0-1,0 0 1,0-1 0,0 1-1,0 0 1,0 0-1,0 0 1,0 0 0,0 0-1,0 0 1,0 0-1,0 0 1,0 0 0,0 0-1,0 0 1,0 0-1,0-1 1,-1 1-1,1 0 1,0 0 0,0 0-1,0 0 1,0 0-1,0 0 1,0 0 0,0 0-1,0 0 1,1 0-1,-1 0 1,0-1-1,0 1 1,0 0 0,0 0 16,-7 8-1060,5-2-467,-1 1-1,1-1 0,0 1 0,1-1 0,-1 1 0,1 1 1528,1 5-4679</inkml:trace>
  <inkml:trace contextRef="#ctx0" brushRef="#br0" timeOffset="20731.41">989 2105 2417,'-1'0'163,"0"0"0,1-1 0,-1 1 1,1-1-1,-1 1 0,1-1 0,-1 1 0,1-1 0,0 1 0,-1-1 1,1 1-1,-1-1 0,1 0 0,0 1 0,0-1 0,-1 1 0,1-1 0,0 0 1,0 1-1,0-1 0,0 0 0,0 1 0,0-1 0,0 0 0,0 1 0,0-1 1,0 0-1,0 1 0,0-1 0,0 0 0,1 1 0,-1-1 0,0 0 0,0 1 1,1-1-164,10-26 1441,-9 23-986,4-6 207,0 0-1,0 0 1,8-8-662,4-7 606,4-4 500,17-17-1106,-2 2 719,-36 42-681,1 1 1,-1-1-1,1 1 1,-1 0-1,1 0 1,-1-1-1,1 1 1,0 0-1,-1 1 1,1-1-1,0 0 1,0 0-1,0 1 1,0-1-1,0 1 1,0-1-1,0 1 1,0 0-1,0 0 1,-1 0-1,1 0 1,0 0-1,0 1 1,0-1-1,0 0 1,0 1-1,0 0 1,0-1-1,0 1 1,-1 0 0,1 0-1,0 0 1,0 0-1,-1 0 1,1 0-1,-1 0 1,1 1-1,-1-1 1,1 1-39,4 11 86,0 0 0,0 0 0,-1 0 0,-1 0 1,-1 1-1,0 0 0,0-1 0,0 14-86,0-2-722,2-1 0,1 5 722,0-9-2618,-1-1-9950</inkml:trace>
  <inkml:trace contextRef="#ctx0" brushRef="#br0" timeOffset="21505.36">4420 1183 1889,'0'0'200,"0"-1"1,0 1-1,0 0 0,1 0 1,-1-1-1,0 1 1,0 0-1,0 0 1,1 0-1,-1-1 0,0 1 1,0 0-1,0 0 1,1 0-1,-1 0 0,0 0 1,1-1-1,-1 1 1,0 0-1,0 0 0,1 0 1,-1 0-1,0 0 1,0 0-1,1 0 0,-1 0 1,0 0-1,1 0 1,-1 0-1,0 0 1,0 0-1,1 0 0,-1 0-200,5 11 4373,-1 8-3629,-1 1-1,0-1 0,-2 2-743,2 5 171,0 8 44,-3 31-215,1 1 63,0-24-29,-1 1 1,-3 0-35,5 7 25,-1-43-32,-1 1 0,1 0 0,-2 0 1,1-1-1,-1 1 0,0 0 1,0 0-1,-2 4 7,3-12-58,0 1 1,0-1-1,0 1 1,0 0 0,0-1-1,-1 1 1,1-1-1,0 1 1,0-1-1,-1 1 1,1-1-1,0 1 1,-1-1-1,1 1 1,0-1 0,-1 1-1,1-1 1,-1 1-1,1-1 1,0 0-1,-1 1 1,1-1-1,-1 0 1,1 1 0,-1-1-1,0 0 1,0 0 57,0 0-524,0-1 1,0 1 0,-1-1 0,1 1 0,0-1 0,0 0 0,0 0 0,0 1-1,0-1 1,0 0 0,-1-1 523,-4-3-2149,-4-4-3990</inkml:trace>
  <inkml:trace contextRef="#ctx0" brushRef="#br0" timeOffset="21851.44">4344 1707 1457,'-1'1'270,"1"-1"0,-1 0 1,1 0-1,-1 0 1,1 1-1,-1-1 0,1 0 1,0 1-1,-1-1 1,1 0-1,0 1 0,-1-1 1,1 1-1,0-1 1,-1 0-1,1 1 0,0-1 1,0 1-1,0-1 1,-1 1-1,1-1 0,0 1 1,0-1-1,0 1 1,0-1-1,0 1 0,0-1 1,0 1-1,0-1 1,0 1-1,0-1 0,0 1 1,0-1-1,0 1 1,0-1-1,1 1 1,-1-1-1,0 1 0,1 0-270,7 5 1703,-5-5-1624,0 0-1,-1 0 1,1 0 0,0 0-1,-1 1 1,1-1 0,-1 1-1,1 0 1,-1 0 0,0 0-1,1 0 1,-1 0 0,1 2-79,2 3 14,0 1-1,-1-1 1,0 1 0,0 0-14,0 1 7,0-1 0,1 0 0,2 4-7,-6-11 0,-1-1-1,1 1 1,-1-1 0,1 1 0,-1-1-1,0 0 1,1 1 0,-1-1-1,1 0 1,0 1 0,-1-1-1,1 0 1,-1 0 0,1 1-1,-1-1 1,1 0 0,0 0-1,-1 0 1,1 0 0,-1 0 0,1 0-1,0 0 1,-1 0 0,1 0-1,-1 0 1,1 0 0,0 0-1,-1-1 1,1 1 0,-1 0-1,1 0 1,-1-1 0,1 1-1,0 0 1,-1-1 0,1 1 0,-1 0-1,0-1 1,1 1 0,-1-1-1,1 1 1,-1-1 0,0 1-1,1-1 1,-1 1 0,0-1-1,1 1 1,15-27 4,-8 12-101,14-29-1470,25-37 1567,-46 79-523,1 0 1,0 0-1,0 0 0,0 0 1,0 0-1,0 0 1,0 1-1,1-1 523,5-3-8948</inkml:trace>
  <inkml:trace contextRef="#ctx0" brushRef="#br0" timeOffset="22365.09">5169 1009 544,'9'15'9074,"-4"3"-4762,-4 24-2434,-1-16-700,2 117-228,4-50-914,5 60-283,-4-99-1,-2-28-83,-2-1 0,0 1-1,-2 0 1,-1 0 0,-1 0 0,-2 9 331,0-10-2345,2-29-2592,0-3 2798,1-3-3930</inkml:trace>
  <inkml:trace contextRef="#ctx0" brushRef="#br0" timeOffset="22715.15">5100 1700 4530,'-1'2'701,"0"-1"0,0 1 1,0 0-1,1 0 0,-1 0 0,0 0 0,1 0 0,-1 0 0,1 0 1,0 0-702,1 24 2898,2-14-2302,0 1 0,4 9-596,-6-19 141,1 5-29,0-3-55,-1-1 1,0 0 0,1 0 0,0 0 0,0 0 0,2 4-58,-3-8 6,0 1 1,0 0 0,0 0 0,-1 0 0,1-1 0,0 1 0,0 0-1,0-1 1,0 1 0,0-1 0,0 1 0,0-1 0,0 0 0,0 1-1,1-1 1,-1 0 0,0 0 0,0 1 0,0-1 0,0 0 0,0 0-1,1-1 1,-1 1 0,0 0 0,0 0 0,0 0 0,0-1 0,1 1-7,3-2 12,0 0 0,-1 0 0,1 0 0,-1-1 0,1 1 1,-1-1-1,0 0 0,0 0 0,0-1 0,0 1 0,-1-1 1,1 0-1,-1 0 0,0 0 0,0 0-12,6-11 7,0-1 0,-1 0 0,4-11-7,-3 5-17,4 0-996,2 4-4249,-8 14-5073</inkml:trace>
  <inkml:trace contextRef="#ctx0" brushRef="#br0" timeOffset="23246.73">5844 2502 3314,'1'-1'436,"0"0"0,-1 0 1,1 0-1,-1 0 1,1 0-1,-1 0 1,1 0-1,-1 0 1,0 0-1,1 0 1,-1-1-1,0 1-436,2-28 2586,-2 20-1520,0-101 3517,1 81-3561,0-1 843,3-26-1865,7-13 571,-2 19-338,-3 0 1,0-38-234,-5 70 15,1 0 0,1-5-15,-1 9-169,0-1 1,-1 1 0,-1-13 168,0 19-323,1-9-221,-1 16 499,0 1 0,0 0-1,0 0 1,0 0-1,0 0 1,0-1 0,0 1-1,0 0 1,0 0-1,0 0 1,0 0 0,0-1-1,0 1 1,0 0-1,0 0 1,0 0-1,0-1 1,0 1 0,0 0-1,0 0 1,0 0-1,0 0 1,0-1 0,0 1-1,0 0 1,0 0-1,-1 0 1,1 0-1,0 0 1,0-1 0,0 1-1,0 0 1,0 0-1,0 0 1,-1 0 0,1 0-1,0 0 1,0 0-1,0 0 1,0 0-1,-1-1 1,1 1 0,0 0-1,0 0 1,0 0-1,0 0 1,-1 0 0,1 0-1,0 0 1,0 0-1,0 0 1,-1 0 0,1 0-1,0 0 1,0 1 45,-14 17-5894,13-17 5404,0 1 0,0-1-1,1 0 1,-1 0-1,1 0 1,-1 1 0,1-1-1,-1 0 1,1 1-1,0-1 1,-1 0 490,-2 15-5584</inkml:trace>
  <inkml:trace contextRef="#ctx0" brushRef="#br0" timeOffset="23579.84">5795 2035 4418,'-10'13'5669,"9"-15"-2394,3-9-2447,1 4-206,-1 0-1,1-1 0,0 1 0,1 1 0,4-7-621,-6 10 151,0 0 0,0 1 0,1-1 0,-1 1 1,1 0-1,-1 0 0,1 0 0,0 0 0,0 0 0,0 1 0,0-1 0,0 1 0,0 0 1,3-1-152,0 0 126,0-1 1,1 0-1,-1 0 1,-1 0-1,1-1 1,0 0-1,3-3-126,2-1 107,-10 7-109,1 0 0,-1 0 0,1 0 0,0 0 1,0 0-1,-1 1 0,1-1 0,0 1 0,0-1 0,0 1 0,0 0 0,-1-1 0,1 1 1,0 0-1,0 0 0,0 1 0,0-1 0,0 0 0,0 0 0,-1 1 0,1 0 0,0-1 1,0 1-1,-1 0 0,1 0 0,0-1 0,-1 1 0,1 1 0,-1-1 0,1 0 0,-1 0 1,1 0-1,-1 1 0,0-1 0,0 1 0,0-1 0,0 1 0,0 0 0,0-1 0,0 1 0,0 0 1,0-1-1,-1 1 0,1 0 0,-1 0 0,0 0 0,1 0 0,-1 0 2,5 30-831,-3 0-4370,-1-14-9080</inkml:trace>
  <inkml:trace contextRef="#ctx0" brushRef="#br0" timeOffset="25496.8">202 1549 3794,'8'18'10076,"11"9"-7067,-5-8-1746,25 37 74,3-2 0,5 2-1337,-3-4 122,-3 1 0,3 9-122,-38-52-383,0-1-1,-1 1 0,0 0 1,-1 0-1,3 10 384,-7-20-180,1 1-1,-1-1 1,0 1 0,0 0-1,0-1 1,0 1 0,0-1-1,0 1 1,0 0 0,0-1-1,0 1 1,0-1 0,-1 1-1,1 0 1,0-1 0,0 1-1,0-1 1,-1 1 0,1-1-1,0 1 1,-1-1-1,1 1 1,0-1 0,-1 1-1,0 0 181,-5 1-4447,-4-2-5739</inkml:trace>
  <inkml:trace contextRef="#ctx0" brushRef="#br0" timeOffset="25835.89">221 1901 832,'28'-8'14722,"-15"-2"-11510,-10 8-2992,1-1-1,-1 1 1,0 0 0,1 0-1,0 0 1,3-1-220,11-4 141,0 0 1,0-2-1,-1 0 0,0-1 1,-1 0-1,0-1 1,-1-1-1,10-11-141,-1 4-70,-17 13 24,0 1 0,0-1 0,-1 0 1,0-1 45,11-12-1025,-12 14-556,0 0-1,0 0 1,-1-1-1,0 0 1,3-4 1581,-1-3-12030</inkml:trace>
  <inkml:trace contextRef="#ctx0" brushRef="#br0" timeOffset="26252.78">950 1695 4242,'14'-4'8872,"-3"3"-4330,-9 1-4334,0 1 0,0-1 0,0 1-1,0-1 1,0 1 0,0-1 0,0 1 0,0 0 0,0 0 0,-1 0 0,1 0 0,0 0 0,-1 0 0,1 1 0,0-1 0,0 2-208,20 19 440,-2 2-1,0 0 1,13 22-440,-10-12-30,21 21 30,-31-42-125,11 15-996,-24-28 1058,0 0 0,0 0 0,0 0 0,0 0 0,0 0 0,0 1 1,0-1-1,0 0 0,0 0 0,0 0 0,0 0 0,0 0 0,0 0 0,1 0 1,-1 0-1,0 0 0,0 0 0,0 0 0,0 1 0,0-1 0,0 0 1,0 0-1,0 0 0,0 0 0,0 0 0,0 0 0,-1 0 0,1 0 1,0 0-1,0 0 0,0 0 0,0 1 0,0-1 0,0 0 0,0 0 0,0 0 1,0 0-1,0 0 0,0 0 0,0 0 0,0 0 0,0 0 0,0 0 1,0 0-1,0 0 0,0 0 0,-1 0 0,1 0 0,0 0 0,0 0 0,0 0 1,0 0-1,0 0 0,0 0 0,0 0 0,0 0 0,0 0 0,0 0 1,0 0-1,-1 0 0,1 0 0,0 0 0,0 0 0,0 0 0,0 0 63,-7-1-6757,6 1 6412,-7-3-9492</inkml:trace>
  <inkml:trace contextRef="#ctx0" brushRef="#br0" timeOffset="26599.85">953 1996 7555,'12'-10'7466,"1"1"-4428,15-13-882,-4-1-1518,0 0 1,2 2-1,4-2-638,-18 14 9,-1-2 1,0 0-1,0 0 0,5-9-9,-3 5-508,0 0 0,5-3 508,11-11-6090,-16 6-1111,-7 9-659</inkml:trace>
  <inkml:trace contextRef="#ctx0" brushRef="#br0" timeOffset="26927.97">1355 1535 5891,'-1'1'330,"1"-1"-1,-1 1 1,1 0 0,0 0 0,-1 0 0,1-1-1,0 1 1,0 0 0,0 0 0,0 0 0,0-1 0,0 1-1,0 0 1,0 0 0,0 0 0,0 0 0,0-1 0,0 1-1,1 0 1,-1 0 0,0 0 0,1-1 0,-1 1-1,0 0 1,1-1 0,-1 1 0,1 0 0,-1-1 0,1 1-1,0 0-329,22 23 2003,-10-11-1097,6 14-478,-1 1 0,0 1 0,9 26-428,5 7 77,-4-14-47,-11-20-287,0 2 0,-2 0 0,-2 1 0,4 12 257,-13-25-2345,-6-13-2255,-4-4-7512</inkml:trace>
  <inkml:trace contextRef="#ctx0" brushRef="#br0" timeOffset="27267.07">1409 1893 7363,'2'8'3218,"-2"-9"-769,6 2 496,2-1-1312,-1-3-384,2-5-209,2-1-288,-2-6-287,0-5-145,8 5-128,2-3-48,-1-4-112,3 2-112,4 4-96,-3-6-2946,3 6 1746,-2-6-1778,-3-1-10740</inkml:trace>
  <inkml:trace contextRef="#ctx0" brushRef="#br0" timeOffset="27811.6">4138 1668 8036,'5'11'6485,"12"6"-3764,-7-8-1845,71 85 1193,-8-7-1788,-28-34-486,-2 2 1,7 17 204,-46-67-79,-2-3-86,0 0 0,-1 0 0,1 0 0,-1 1 0,0-1 0,0 0 0,0 1 1,0-1-1,0 0 0,0 1 0,0-1 0,-1 1 0,1 0 0,-1-1 0,0 1 0,0 2 165,0-5-171,-1 1-1,1-1 0,-1 0 1,1 1-1,-1-1 0,1 0 1,-1 0-1,1 1 1,-1-1-1,1 0 0,-1 0 1,1 0-1,-1 0 0,1 1 1,-1-1-1,0 0 0,1 0 1,-1 0-1,1 0 1,-1 0-1,0-1 172,-1 1-1329,-11 1-11079</inkml:trace>
  <inkml:trace contextRef="#ctx0" brushRef="#br0" timeOffset="28184.61">4199 2005 7684,'1'-5'7444,"5"-3"-4112,12-8-2658,-9 9 174,7-11-118,15-17-730,8-10 146,48-44-1259,-83 84 470,0 0 1,0 0-1,-1-1 0,1 1 1,-1-1-1,-1 0 0,2-3 643,-3 7-653,11-21-13940</inkml:trace>
  <inkml:trace contextRef="#ctx0" brushRef="#br0" timeOffset="28528.69">4879 1659 6643,'2'1'7637,"6"3"-5259,7 6-1653,-1 1-1,0 0 1,-1 1 0,0 1-1,8 10-724,-13-15 142,24 30 56,-2 1 1,24 42-199,-28-42-2,7 14-804,1 8 806,-31-55-546,0-1 1,-1 1-1,0-1 0,-1 1 1,1 1 545,2 17-6594,-4-16-4096</inkml:trace>
  <inkml:trace contextRef="#ctx0" brushRef="#br0" timeOffset="28881.75">4966 2119 3890,'-1'1'750,"0"1"0,0-1 1,0 0-1,0 1 0,0-1 0,1 1 1,-1-1-1,0 1 0,1-1 0,0 1 1,-1-1-1,1 1 0,0-1 0,-1 1 1,1 1-751,0-3 123,0 1 0,0-1 1,0 0-1,0 1 0,0-1 1,0 0-1,1 1 0,-1-1 1,0 0-1,0 1 0,0-1 0,0 0 1,0 1-1,1-1 0,-1 0 1,0 1-1,0-1 0,0 0 1,1 0-1,-1 1 0,0-1 1,0 0-1,1 0 0,-1 0 1,0 1-1,1-1 0,-1 0-123,1 0 89,-1 0 0,1 0 0,0 0 0,0 0 0,-1 0 0,1 0-1,0 0 1,0-1 0,-1 1 0,1 0 0,0 0 0,-1-1 0,1 1 0,0 0 0,-1-1-1,1 1 1,0-1 0,0 1-89,8-7 198,0 0 0,-1-1 0,0 0 0,0 0 0,0 0 1,2-6-199,13-17-30,3-10 30,5-8-225,-22 36 147,-1-1 0,-1 0-1,0-1 1,2-6 78,10-34-3714,-12 36 1293,2-10-12138</inkml:trace>
  <inkml:trace contextRef="#ctx0" brushRef="#br0" timeOffset="29318.58">5821 1869 3153,'-3'-8'2193,"-1"-2"-512,4 4 16,0-4-464,-3 3-289,1-4-240,2 7-271,2-6-193,-1 6-96,-4-4-80,3 8-112,2 0-176,-2 0-337,-3-4-911,3 7-337,-3-5 176,1 4-1472,1-5-529</inkml:trace>
  <inkml:trace contextRef="#ctx0" brushRef="#br0" timeOffset="29666.65">5805 1701 1921,'3'-23'6386,"-3"19"-5141,0 0 0,1 0 0,-1 0 0,1 1-1,0-1 1,0 0 0,1-2-1245,-1 5 78,-1 1 1,0 0-1,1-1 0,-1 1 1,0 0-1,1-1 0,-1 1 1,1 0-1,-1-1 0,0 1 1,1 0-1,-1 0 0,1 0 1,-1-1-1,1 1 0,-1 0 1,1 0-1,-1 0 0,1 0 0,-1 0 1,1 0-1,-1 0 0,1 0 1,-1 0-1,1 0 0,-1 0 1,1 0-1,-1 0 0,1 1 1,-1-1-1,1 0 0,-1 0 1,0 0-1,1 1 0,-1-1 1,1 0-1,-1 1 0,0-1 1,1 0-1,-1 1 0,0-1 0,1 1-77,15 15 1237,30 48-235,31 59-1003,-55-83-250,2-1 0,2-1 0,4 1 250,-68-82-13043,28 32 4284</inkml:trace>
  <inkml:trace contextRef="#ctx0" brushRef="#br0" timeOffset="30033.21">5835 1948 8532,'-1'5'3377,"5"-5"-1104,-4-2 721,3 2-1585,3-6-257,5-1-272,3-4-239,-2-6-177,5-3-192,6 5-48,-4-3-112,3 1-112,1-1-80,0-1 512,-5 1-3633,3 1 2016,-1-4-1408,-2 3-13110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50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35 4098,'-1'-1'357,"1"-1"1,0 0 0,-1 0-1,0 1 1,1-1-1,-1 0 1,0 1-1,0-1 1,0 1 0,0-1-1,0 1 1,0-1-1,0 1 1,0 0-1,-1-1 1,1 1-1,0 0 1,-1 0 0,1 0-1,-1 0 1,0 0-1,1 1 1,-1-1-1,0 0-357,-1 0 247,0 1-1,0 0 0,0 0 0,0 0 0,0 0 0,0 0 0,-1 0 0,1 1 0,0-1 0,0 1 0,0 0 1,1 0-1,-3 1-246,-3 2 91,0-1 0,1 1 0,-1 1 0,1 0 0,0 0 0,1 0 0,-1 1 0,1 0 0,0 0 0,-2 3-91,7-7 2,-1 0 0,1 0 0,0 0-1,-1 0 1,1 1 0,0-1 0,0 0 0,1 1 0,-1-1 0,0 1-1,1-1 1,-1 1 0,1-1 0,0 1-2,0-2-1,0 0-1,1 0 1,-1 1-1,1-1 1,-1 0 0,1 0-1,-1 1 1,1-1-1,-1 0 1,1 0 0,0 0-1,0 0 1,0 0-1,-1 0 1,1 0 0,0 0-1,0-1 1,0 1-1,1 0 1,-1 0 0,0-1-1,0 1 1,0-1-1,0 1 1,1-1-1,-1 1 1,0-1 0,1 0 1,55 16-40,-42-14 30,-1 2 0,1 0 0,-1 1 1,0 0-1,-1 1 0,8 5 10,-5-1-18,0 1 1,-1 0-1,-1 1 1,2 3 17,-8-7-19,-1 0-1,0 0 1,0 1 0,-1 0-1,0 0 1,-1 0 0,5 10 19,-10-18 1,1 1 0,0-1 1,-1 1-1,1 0 1,-1-1-1,1 1 1,-1 0-1,0-1 1,0 1-1,0 0 0,0-1 1,0 1-1,0 0 1,0-1-1,-1 1 1,1 0-1,0-1 1,-1 1-2,0-1 6,1 0 0,-1 0 0,0 0 0,0 0 0,1 0 0,-1 0 0,0-1 0,0 1 0,0 0 0,0-1 0,0 1 0,0-1 0,0 1 0,0-1 0,0 1 0,0-1 0,0 0 0,-1 1 0,1-1 0,0 0 0,0 0 0,0 0 0,0 0 0,0 0 0,-1 0-6,-22-1 69,0-1 0,-21-6-69,-29-2-1243,57 8-428,14 2-6713,7-1 2896</inkml:trace>
  <inkml:trace contextRef="#ctx0" brushRef="#br0" timeOffset="464.19">535 156 5458,'0'0'283,"-3"-1"367,-1-1 1,1 1-1,0 0 0,0 0 1,0 1-1,-1-1 1,1 1-1,0 0 1,-1 0-1,1 0 1,0 0-1,0 0 0,-1 1 1,-1 0-651,3 0 30,1 0 1,0 0-1,0 0 1,0 0-1,0 0 1,0 0-1,0 0 1,1 1-1,-1-1 1,0 0-1,1 1 1,-1-1 0,1 0-1,-1 1 1,1-1-1,-1 1 1,1-1-1,0 1 1,0-1-1,0 0 1,0 2-31,2 34-88,0-25 122,-2-7-39,1 0 1,-1 1-1,1-1 1,0 0 0,1-1-1,-1 1 1,1 0-1,1 2 5,-2-6-1,0 1-1,0-1 1,-1 0-1,1 0 1,0 0-1,1 0 1,-1 0-1,0 0 0,0 0 1,0 0-1,1 0 1,-1 0-1,0 0 1,1-1-1,-1 1 1,0-1-1,1 1 1,-1-1-1,1 1 1,-1-1-1,1 0 0,-1 0 1,1 0-1,-1 0 1,1 0-1,0 0 1,-1 0-1,1 0 1,0-1 1,2 0-1,0 1 0,0-2 0,0 1 0,0 0 0,0-1 0,0 0 0,-1 0 0,1 0 0,0 0 0,-1-1 1,0 1-1,1-1 0,-1 0 0,0 0 0,0 0 0,-1-1 0,1 1 0,-1 0 0,2-3 1,3-8 26,1-1 1,-2 0-1,0 0 0,2-9-26,2-7 142,-5 104 2006,-5-66-2149,1-1 0,0 1 0,0-1 0,1 1 0,0-1 0,0 0 0,0 0 0,1 0 0,0 0 0,0 0 0,1-1 0,-1 1 1,1-1-1,0 0 0,1 0 0,-1 0 0,3 1 1,-7-6-66,1 1 1,-1-1-1,1 0 0,-1 1 1,1-1-1,-1 0 1,1 1-1,-1-1 1,1 0-1,0 0 0,-1 1 1,1-1-1,-1 0 1,1 0-1,0 0 0,-1 0 1,1 0-1,0 0 1,-1 0-1,1 0 1,-1 0-1,1 0 0,0 0 1,-1 0-1,1-1 1,-1 1-1,1 0 0,0 0 1,-1-1-1,1 1 1,-1 0-1,1-1 1,-1 1-1,1 0 0,-1-1 66,14-19-4580,-10 11 1737,2-2-5153</inkml:trace>
  <inkml:trace contextRef="#ctx0" brushRef="#br0" timeOffset="863.97">787 158 4018,'0'-1'229,"1"1"1,-1-1-1,1 1 1,-1 0-1,1-1 1,0 1-1,-1 0 1,1 0-1,-1-1 1,1 1-1,0 0 0,-1 0 1,1 0-1,-1 0 1,1 0-1,0 0 1,-1 0-1,1 0 1,0 0-1,-1 0 1,1 0-1,0 0 1,-1 0-1,1 0 1,-1 0-1,1 1 0,0-1 1,-1 0-1,1 1 1,-1-1-1,1 0 1,-1 1-1,1-1 1,-1 1-1,1-1 1,-1 0-1,0 1 1,1-1-1,-1 1-229,3 3 545,-1 0-1,0 0 1,-1 0 0,1 0-1,-1 0 1,1 0-545,5 16 55,-6-17-55,1-1 1,-1 0-1,0-1 0,0 1 1,1 0-1,-1 0 1,1 0-1,0-1 0,0 1 1,-1-1-1,1 0 0,0 1 1,0-1-1,0 0 0,0 0 1,2 0-1,-2 0-2,0-1 0,0 0 1,0 0-1,0 0 1,0 0-1,0 0 1,0-1-1,0 1 1,0-1-1,0 1 1,0-1-1,0 0 0,-1 0 1,1 0-1,0 0 1,0 0-1,-1 0 1,1 0-1,1-2 2,2-1 1,1-2 0,-1 1 0,-1 0-1,1-1 1,-1 0 0,0 0 0,0-1 0,0 1 0,-1-1-1,21-30 5,-24 36-5,0 1 0,0-1 0,1 1 0,-1-1-1,0 1 1,1 0 0,-1-1 0,0 1 0,1 0-1,-1-1 1,1 1 0,-1 0 0,1-1 0,-1 1-1,1 0 1,-1 0 0,1 0 0,-1-1 0,1 1-1,-1 0 1,1 0 0,-1 0 0,1 0-1,-1 0 1,1 0 0,-1 0 0,1 0 0,-1 0-1,1 0 1,-1 0 0,1 0 0,-1 1 0,1-1-1,-1 0 1,1 0 0,-1 0 0,1 1 0,-1-1-1,1 0 1,-1 1 0,0-1 0,1 0 0,-1 1-1,0-1 1,1 1 0,-1-1 0,0 0-1,1 1 1,-1-1 0,0 1 0,0-1 0,1 1-1,-1-1 1,0 1 0,0-1 0,11 29-6,-11-28 7,3 8 14,-1-1-1,1 0 0,1 0 1,-1 0-1,5 5-14,-7-11 7,0 0-1,1 0 1,-1-1-1,0 1 0,1-1 1,-1 1-1,1-1 1,0 0-1,0 1 1,-1-1-1,1 0 0,0 0-6,-1-1 6,0 1 0,1-1 0,-1 0 0,0 1 0,0-1 0,0 0-1,0 0 1,1 0 0,-1 0 0,0 0 0,0 0 0,0 0-1,1-1 1,-1 1 0,0 0 0,0-1 0,0 1 0,0-1-1,0 1 1,0-1 0,0 1 0,1-1-6,1-2 41,0-1 0,1 1 0,-1 0 0,-1-1 0,1 0 0,0 1 1,-1-1-1,0 0 0,0 0 0,0-1 0,0 1 0,0-4-41,8-14 241,-6 14-118,-1 0-1,0-1 1,0 1 0,0-1 0,-1 1 0,-1-1 0,1-2-123,-2 7-135,1-1-1,-1 1 0,0 0 1,0 0-1,0-1 0,-1 1 1,0 0-1,1 0 1,-2 0-1,1 0 0,0-1 1,-1 1-1,1 1 0,-1-1 1,-2-2 135,4 6-125,0 0 1,0 0-1,0 0 0,0 0 1,0 0-1,0 0 1,0 0-1,0 0 1,0 0-1,0 0 1,0 0-1,0 0 0,0 0 1,0 0-1,0 0 1,0 1-1,0-1 1,0 0-1,0 0 1,0 0-1,0 0 0,0 0 1,0 0-1,0 0 1,0 0-1,0 0 1,0 0-1,0 0 1,0 0-1,0 0 0,-1 0 1,1 0-1,0 0 1,0 0-1,0 0 1,0 0-1,0 0 1,0 0-1,0 0 0,0 0 1,0 0-1,0 0 1,0 0-1,0 0 1,0 0-1,0 0 1,0 0-1,0 0 0,-1 0 1,1 0-1,0 0 1,0 0-1,0 0 1,0 0-1,0 0 1,0 0-1,0 0 0,0 0 1,0 0-1,0 0 1,0 0-1,0 0 1,0 0-1,0 0 125,2 6-8129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0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279 183 2113,'4'-4'786,"1"0"0,-1-1 0,1 0 0,-1 1 0,-1-1 0,1-1 0,-1 1 0,0 0-1,0-1 1,0 0 0,0-3-786,-1 3 444,0 0-1,0 1 0,0-1 0,-1 0 0,0 0 1,0-1-1,-1 1 0,0 0 0,0 0 1,0 0-1,-1-6-443,0 10 50,1 0 1,-1 0-1,0 0 1,1 0 0,-1 0-1,0 0 1,0 0-1,0 1 1,0-1-1,-1 0 1,1 1-1,0-1 1,-1 0 0,1 1-1,-1 0 1,1-1-1,-1 1 1,0 0-1,-1-1-50,1 1 22,-1 0 0,0 0 0,0 0 0,0 0 0,0 1 0,0-1 0,0 1-1,0 0 1,0 0 0,0 0 0,0 0 0,-2 1-22,-4 0-3,0 2 1,-1-1-1,1 1 1,0 0 0,0 1-1,1 0 1,-1 1-1,1 0 3,-12 7-17,2 1 1,0 0-1,-5 7 17,15-14-15,1 2-1,0-1 1,0 1-1,1 0 1,0 0-1,0 1 1,1 0 0,-2 3 15,7-11-4,-1-1 0,1 1 0,0 0 1,0-1-1,-1 1 0,1-1 0,0 1 0,0 0 1,0-1-1,-1 1 0,1 0 0,0-1 0,0 1 1,0 0-1,0 0 0,0-1 0,1 1 1,-1 0-1,0-1 0,0 1 0,0 0 0,0-1 1,1 1-1,-1-1 0,0 1 0,1 0 1,-1-1-1,0 1 0,1-1 0,-1 1 0,1-1 1,-1 1-1,1-1 0,-1 1 0,1-1 1,-1 0-1,1 1 0,0-1 0,-1 0 0,1 1 1,0-1 3,3 1-20,0 1 0,1-1 0,-1 0 0,1-1 0,0 1 0,1-1 20,13 2-30,-8 2 18,0-1 0,0 2-1,-1-1 1,0 2 0,0-1-1,0 1 1,-1 1 0,3 2 12,16 15 30,23 25-30,-43-42 10,-7-5 7,1-1 0,-1 1 0,1 0 0,-1 0 0,0-1 0,1 1 0,-1 0 0,1 2-17,-4 4 125,-10-4-29,-10-4-40,-1-1-1,-7-2-55,8 1-177,1 1 1,-22 1 176,23 1-312,7 0-362,0 0 0,-1 0-1,1 1 1,0 1 0,1 0 0,-4 2 674,15-5-226,0 0-1,1 1 1,-1-1 0,0 0-1,0 1 1,1-1 0,-1 1-1,0-1 1,0 1 0,1-1 0,-1 1-1,0-1 1,1 1 0,-1 0-1,1-1 1,-1 1 0,1 0-1,-1-1 1,1 1 0,0 0 0,-1 0-1,1 0 1,0-1 0,0 1-1,-1 0 1,1 0 0,0 0-1,0 0 1,0 0 0,0-1 0,0 1-1,0 0 1,0 0 0,1 1 226,0 10-4365</inkml:trace>
  <inkml:trace contextRef="#ctx0" brushRef="#br0" timeOffset="451.35">521 116 2097,'-4'0'846,"1"0"0,-1 0 1,1 1-1,0 0 0,-1 0 1,1 0-1,0 0 0,-3 2-846,-26 17 3036,20-10-2450,0 1 1,1 0-1,-6 8-586,11-13 19,1 0 0,0 1 1,0-1-1,0 1 0,1 1 0,0-1 0,0 0 0,1 1 0,0 0 0,0 0 0,1 0 0,0 0 1,0 0-1,1 1 0,0-1 0,1 0 0,-1 1 0,2-1 0,-1 0-19,1-5-2,-1 2-7,0 0 0,1 0 0,0 0 0,0-1 0,0 1 0,3 4 9,-4-8-3,1 0 0,-1 0 0,1 0 0,-1 0 0,1 0-1,0-1 1,-1 1 0,1 0 0,0 0 0,0-1 0,0 1 0,0 0-1,-1-1 1,1 1 0,0-1 0,0 1 0,0-1 0,0 1 0,0-1-1,1 0 1,-1 0 0,0 1 0,0-1 0,0 0 0,0 0 0,0 0-1,0 0 1,0 0 0,0 0 0,0 0 0,0-1 0,0 1-1,1 0 1,-1-1 3,4-1-8,1 0 0,-1-1 0,0 1-1,0-1 1,0 0 0,0-1 0,-1 1 0,1-1-1,-1 0 1,0 0 0,0 0 0,-1-1 0,1 1-1,0-3 9,8-11-2,-1 0-1,0-2 1,-1-1 2,8-19 389,-2 0 1,-1-6-390,-15 46 178,-9 30 810,6 7-822,2 1 0,1 0 0,2-1 0,5 24-166,-3-32-11,-4-21-14,1-1-1,1 1 0,0-1 1,0 0-1,0 0 1,1 1 25,-3-7-111,1 1 1,-1-1 0,1 0 0,-1 0 0,1 0-1,0 1 1,-1-1 0,1 0 0,0 0 0,0 0 0,0 0-1,0 0 1,0 0 0,0-1 0,0 1 0,0 0-1,0 0 1,0-1 0,0 1 0,1 0 0,-1-1-1,0 0 1,0 1 0,1-1 0,-1 0 0,0 1 0,0-1-1,1 0 1,-1 0 0,0 0 0,1 0 0,-1 0-1,0 0 1,1-1 0,-1 1 0,0 0 0,1-1-1,-1 1 111,2-2-492,0 0-1,0-1 1,-1 1-1,1 0 0,-1-1 1,1 1-1,-1-1 1,0 0-1,0 0 0,0 0 1,-1 0-1,1 0 1,-1 0-1,1-1 0,-1 0 493,0 3-211,10-25-4186</inkml:trace>
  <inkml:trace contextRef="#ctx0" brushRef="#br0" timeOffset="816.47">731 170 4306,'1'1'336,"-1"-1"0,0 0 0,1 0 0,-1 1 0,0-1 0,0 0 0,1 0 0,-1 1-1,0-1 1,0 0 0,1 1 0,-1-1 0,0 0 0,0 1 0,0-1 0,0 1 0,0-1 0,0 0 0,0 1 0,1-1 0,-1 1 0,0-1 0,0 1-336,1 18 2008,0 0-1363,2 0 0,0 0 0,1 0 0,5 13-645,-3-8 120,-6-22-116,1-1-1,-1 1 1,1-1-1,-1 0 1,1 1 0,0-1-1,0 0 1,0 1-1,0-1 1,0 0 0,0 0-1,0 0 1,0 1-1,0-1 1,0-1 0,0 1-1,1 0 1,0 0-4,-1 0 2,-1-1-1,1 0 1,0 0 0,-1 1-1,1-1 1,0 0 0,0 0 0,-1 0-1,1 0 1,0 0 0,0 0 0,-1 0-1,1 0 1,0 0 0,0-1 0,-1 1-1,1 0 1,0 0 0,-1-1-1,1 1 1,0 0 0,-1-1 0,1 1-1,0-1 1,-1 1 0,1-1 0,-1 1-1,1-1 1,-1 1 0,1-1 0,-1 1-1,1-1 1,-1 0 0,0 1-1,1-1 1,-1 0 0,0 1 0,1-1-2,29-71 52,-17 40-107,9-16 55,-22 47 2,1 1 0,-1-1 1,0 0-1,0 1 0,1-1 0,-1 1 1,0-1-1,1 1 0,-1-1 0,0 1 0,1 0 1,-1-1-1,0 1 0,1-1 0,-1 1 0,1 0 1,-1-1-1,1 1 0,-1 0 0,1-1 1,-1 1-1,1 0 0,0 0 0,-1 0-2,1 0 1,-1 0 0,1 0 1,-1 1-1,1-1 0,-1 1 0,0-1 0,1 0 0,-1 1 0,1-1 1,-1 1-1,0-1 0,0 0 0,1 1 0,-1-1 0,0 1 0,0-1 0,0 1 1,1-1-1,-1 1 0,0 0 0,0-1-1,6 41 44,-5-31 0,0 1-40,1 0 0,0 0 0,1 0 0,0 0 0,1 0 0,0-1 0,1 0 0,0 0-1,0 0 1,1 0 0,4 4-4,-9-12 5,0-1-1,0 0 1,0 0 0,1 0-1,-1 0 1,0 0 0,1 0-1,-1 0 1,0 0 0,1-1-1,-1 1 1,1 0 0,-1-1-1,1 1 1,-1-1 0,1 0-1,-1 0 1,1 1-1,0-1 1,-1 0 0,1 0-1,-1 0 1,1-1 0,0 1-1,-1 0 1,2-1-5,-1 0 12,0 0 0,0 0 0,-1 0 0,1 0 0,0 0-1,0 0 1,-1-1 0,1 1 0,-1-1 0,0 1 0,1-1 0,-1 0 0,0 1 0,0-1 0,0 0-1,0 0 1,0 0 0,0 0 0,-1 0 0,1 0 0,0-1-12,5-23 111,-1 0 0,-1 0 0,0-13-111,-3 28 30,1-11-176,-1 0 1,-1 0-1,0 0 0,-2 0 0,-4-19 146,6 40 9,-1 0 0,1-1 0,-1 1 0,1 0 0,-1 0 0,1 0 0,-1-1-1,0 1 1,0 0 0,1 0 0,-1 0 0,0 0 0,0 0 0,0 0 0,0 1-1,-1-2-8,2 2-129,-1 0 0,0-1-1,1 1 1,-1 0-1,0 0 1,1 0 0,-1-1-1,0 1 1,1 0-1,-1 0 1,0 0 0,0 0-1,1 0 1,-1 0-1,0 0 1,1 0-1,-1 1 1,0-1 0,1 0-1,-1 0 1,0 0-1,1 1 1,-1-1 0,0 0-1,1 1 1,-1-1-1,1 1 1,-1-1 0,1 1-1,-1-1 1,1 1-1,-1-1 130,-9 13-13083</inkml:trace>
  <inkml:trace contextRef="#ctx0" brushRef="#br0" timeOffset="1318.14">57 706 2097,'1'0'375,"1"0"0,-1 0 0,1 0 1,-1 1-1,1-1 0,-1 0 0,0 1 0,1-1 1,-1 1-1,1 0 0,-1-1 0,0 1 0,0 0 0,1 0 1,-1 0-1,1 1-375,0 0 265,0 0 1,-1 0 0,1 0 0,0 0-1,-1 1 1,0-1 0,1 1 0,-1-1-1,0 1-265,2 8 140,0 0 0,0 1 1,-2-1-1,1 5-140,0-3 511,10 66-107,5 36-3100,-14-82-1415,-3-30-1049</inkml:trace>
  <inkml:trace contextRef="#ctx0" brushRef="#br0" timeOffset="1653.9">87 766 4258,'1'-1'325,"-1"0"0,1 0 0,-1 0 0,1 0 0,-1-1 0,1 1 0,0 0 0,-1 0 0,1 0 0,0 0 0,0 1 0,0-1 0,0 0 0,0 0 0,0 0 0,0 1 0,0-1 0,0 0 0,0 1 0,1-1-325,29-14 1494,-21 11-948,11-6-10,1 0-4,1 0 1,16-5-533,-32 13 39,-1 1 0,0-1 1,0 1-1,0 0 0,1 1 1,-1-1-1,0 1 0,1 0 1,-1 1-1,0 0 0,0 0 1,6 1-40,-11-1 9,1-1 0,-1 1-1,1-1 1,-1 1 0,0 0 0,1 0 0,-1 0 0,0-1 0,0 1 0,0 0-1,0 0 1,0 0 0,0 1 0,0-1 0,0 0 0,0 0 0,0 1-1,0-1 1,-1 0 0,1 1 0,0 0-9,-1 0 16,1 1-1,-1 0 1,1 0 0,-1 0-1,0-1 1,0 1 0,0 0-1,-1 0 1,1-1-1,-1 1 1,0 1-16,-2 7 76,-1 0-1,0-1 1,-1 1 0,0-1-1,-1 1-75,-8 11 140,0-1 0,-1-1-1,-2 0 1,0-1 0,0-1 0,-2 0-1,0-2 1,-21 14-140,12-9 50,-15 16-50,12-10-1013,30-27 829,1 0 0,-1 1 1,1-1-1,0 0 0,-1 1 0,1-1 1,-1 0-1,1 1 0,0-1 0,-1 1 1,1-1-1,0 1 0,0-1 0,-1 1 1,1-1-1,0 1 0,0-1 0,0 1 0,0-1 1,-1 1-1,1-1 0,0 1 0,0 0 1,0-1-1,0 1 0,0-1 0,0 1 1,1-1-1,-1 1 0,0-1 0,0 1 1,0-1-1,0 1 0,1-1 0,-1 1 1,0-1-1,0 1 0,1-1 0,-1 1 1,0-1-1,1 1 0,-1-1 0,1 0 1,-1 1-1,1-1 0,-1 0 0,0 1 1,1-1-1,0 0 184,11 5-6758</inkml:trace>
  <inkml:trace contextRef="#ctx0" brushRef="#br0" timeOffset="2017.04">367 960 2657,'8'-1'8517,"-13"-1"-5621,4 2-2788,1-1 0,-1 1 0,0 0-1,1 0 1,-1 0 0,0 0 0,1 0-1,-1 0 1,0 0 0,1 0 0,-1 0-1,0 1 1,1-1 0,-1 0 0,0 0-1,1 1 1,-1-1 0,0 0-1,1 1 1,-1-1 0,1 0 0,-1 1-1,1-1 1,-1 1 0,1-1 0,-1 1-108,-10 9 633,5-4-563,5-5-73,1 0 0,0 0 0,0 0 0,1 0 0,-1 0 1,0-1-1,0 1 0,0 0 0,1 0 0,-1 0 0,0-1 0,1 1 0,-1 0 0,0 0 0,1-1 0,-1 1 0,1 0 3,1 2-13,1 0-1,-1 0 1,1 0-1,0-1 1,0 1 0,0-1-1,0 0 1,0 0-1,1 0 1,-1 0-1,1 0 1,-1-1-1,1 0 1,-1 1-1,1-1 1,0-1-1,0 1 1,-1 0 13,6 0-47,-1 0 0,0-1 0,0 0 0,0 0 0,0 0 0,0-1-1,0 0 1,1-1 47,-4 0-11,-1 0-1,1 0 0,-1 0 1,0-1-1,0 0 0,0 1 1,0-1-1,-1-1 0,1 1 1,-1 0-1,1-1 0,-1 0 0,-1 0 1,1 0-1,0 0 0,-1 0 1,0-1-1,0 1 0,0 0 1,0-1-1,-1 0 0,0-1 12,1 2 24,-2-1 0,1 1 0,0-1 0,-1 1 0,0 0 0,0-1 0,0 1 0,0-1 0,-1 1 0,0 0 0,-1-4-24,1 5 30,0 1 0,0-1 1,0 0-1,0 1 0,-1-1 1,1 1-1,-1 0 0,0-1 1,0 1-1,0 0 0,0 0 1,0 0-1,0 0 0,-1 1 1,1-1-1,0 1 0,-1-1 1,-1 0-31,0 1 7,0 0 1,0 0-1,-1 0 1,1 0-1,0 0 1,-1 1-1,1 0 1,-1 0-1,1 0 0,-1 0 1,1 1-1,-4 1-7,3-1-552,-1 0 0,1 1 0,-1 0 0,1 0 0,-5 3 552,4-1-3058,6 0-1829,4-2-1956</inkml:trace>
  <inkml:trace contextRef="#ctx0" brushRef="#br0" timeOffset="2352.72">568 802 4002,'2'-1'480,"1"1"0,-1-1 0,0 1 0,0 0 0,1 0 0,-1 0 0,0 0 0,0 0 0,0 1 0,1-1 0,-1 1 0,0-1 0,0 1 0,0 0 0,0 0 0,0 0 0,0 0-480,0 0 226,0 1-1,0 0 1,0 0-1,0-1 1,0 1 0,-1 0-1,1 1 1,-1-1 0,1 0-1,-1 0 1,0 0-1,0 1 1,0 0-226,3 9-31,-1 0-1,-1 0 1,0 0-1,-1 0 1,1 11 31,-1-2 600,-1-21-600,0 6 19,1 1-1,-1-1 0,1 1 1,1-1-1,-1 0 0,1 0 1,0 1-1,1-1 0,-1-1 1,3 4-19,-4-8 2,-1-1 1,1 0-1,0 1 1,0-1-1,0 0 1,-1 1-1,1-1 1,0 0-1,0 0 1,0 0-1,-1 0 1,1 0-1,0 0 1,0 0-1,0 0 1,0 0-1,-1 0 1,1-1-1,0 1 1,0 0-1,0-1 1,-1 1-1,1 0 1,0-1-1,0 1 1,0-1-3,19-13 28,-11 1-21,0 0 0,-1 0-1,0-1 1,-2 0 0,1 0-1,-1-1 1,-1 0 0,0-5-7,21-50 208,-23 61-60,-2 7-67,-1 1 1,0 0-1,0-1 0,1 1 1,-1 0-1,1-1 0,-1 1 0,1 0 1,-1 0-1,1-1 0,0 1 1,0 0-1,0 0 0,0 0 0,-1 0 1,1 0-1,1 0 0,-1 0 1,0 0-1,1 0-81,-1 1 39,-1 0 1,1 1 0,0-1-1,-1 0 1,1 1-1,0-1 1,-1 0 0,1 1-1,-1-1 1,1 1-1,-1-1 1,1 1 0,-1 0-1,1-1 1,-1 1-1,1-1 1,-1 1 0,0 0-1,1-1 1,-1 1-1,0 0 1,1-1-1,-1 1-39,7 21 39,-6-16 12,9 27-69,-6-17-433,0-1 0,1 0 0,1 0 0,6 9 451,-12-23-315,1 0 0,-1 0 0,1-1 0,0 1 0,-1 0 0,1-1 0,0 1 0,0-1 0,-1 1 0,1 0 0,0-1 0,0 0 0,0 1 0,0-1 0,0 1 0,0-1 0,-1 0 0,1 0 0,0 0 0,0 1 0,0-1 0,0 0 0,0 0 0,0 0 0,0-1 0,0 1 0,0 0 0,0 0 0,0 0 0,0-1 0,0 1 0,0 0 0,0-1 0,-1 1 0,1-1 0,0 1 0,0-1 0,0 1 0,0-2 315,11-6-4744</inkml:trace>
  <inkml:trace contextRef="#ctx0" brushRef="#br0" timeOffset="2783.21">1021 735 5651,'4'-3'4079,"-3"5"-758,-4 8 194,1-4-3620,1-4 168,0 0 0,-1 0 0,1 0 0,0 0 0,-1 0 0,0 0 0,1-1-1,-1 1 1,0-1 0,0 1 0,0 0-63,-16 16 146,16-14-150,0 1 0,0 0 1,0-1-1,1 1 0,-1 0 0,1 0 1,0 0-1,1 0 0,-1 0 1,1 1-1,0-1 0,0 0 1,1 0-1,0 0 0,-1 0 1,2 0-1,-1 0 0,1 0 1,-1 0-1,1-1 0,1 1 4,-3-4-2,1 1-1,0-1 1,0 0-1,0 0 0,0 0 1,0 0-1,0 0 1,0 0-1,1 0 1,-1 0-1,0 0 1,0 0-1,1-1 1,-1 1-1,1 0 0,-1-1 1,0 1-1,1-1 1,-1 0-1,1 0 1,-1 1-1,1-1 1,-1 0-1,1 0 0,-1 0 1,1 0-1,-1-1 1,1 1-1,-1 0 1,1-1-1,-1 1 1,1-1-1,-1 1 1,1-1 2,2-1 0,0 0 1,-1 0 0,1 0 0,-1 0-1,1 0 1,-1-1 0,0 1 0,0-1 0,0 0-1,0 0 1,-1 0 0,1-1-1,3-5 57,-1 0 0,-1-1 0,0 1 0,0-1 0,-1 0 0,0 0 0,-1 0 0,0 0 0,-1-1 0,0 1 0,0-1 0,-1 1 1,0-1-58,-2 7 855,-1 9-475,1 10-143,2 6-178,2-1 0,0 0 0,2 0 0,0 0 1,4 10-60,0 5 32,3 12-14,-2-14-351,-2 0 1,-1 1-1,-1-1 1,-1 33 332,-4-64-29,0 1 1,0-1-1,0 0 1,-1 1-1,1-1 1,-1 1-1,1-1 1,-1 0-1,0 0 1,0 1 0,0-1-1,0 0 1,0 0-1,-2 2 29,2-3 2,0 0 0,-1 0-1,1 0 1,-1 0 0,1 0 0,-1 0-1,0-1 1,1 1 0,-1 0 0,0-1-1,1 1 1,-1-1 0,0 0 0,0 1-1,0-1 1,1 0 0,-1 0 0,0 0-1,0-1-1,-8 1 28,0-1 0,0 0 0,0 0 0,1-1-1,-1-1 1,1 0 0,-1 0 0,1-1 0,-6-3-28,12 5 32,-1 0 0,1 0 0,0 0 0,-1-1 0,1 1 1,0-1-1,1 0 0,-1 0 0,0 0 0,1 0 0,0-1 0,0 1 1,0-1-1,0 1 0,0-1 0,1 0 0,-1 0 0,1 0 0,0 1 0,0-1 1,1 0-1,-1 0 0,1 0 0,0-3-32,-1 5 20,1 0 0,0 0 0,0 0 0,1 0 0,-1 0 0,0 0 0,1 0 0,-1 0 0,1 0 0,-1 0 0,1 0 1,0 1-1,0-1 0,0 0 0,0 0 0,0 1 0,0-1 0,1 0-20,2-1 37,0 1-1,-1-1 1,2 1 0,-1 0 0,0 0 0,0 0-1,4 0-36,-5 1 6,27-9 449,30-5-455,12-3-1933,-44 5-1612,-2-3-11086</inkml:trace>
  <inkml:trace contextRef="#ctx0" brushRef="#br0" timeOffset="3328.9">1484 471 5507,'-1'10'7743,"-5"12"-5324,1-6-2026,0 0 0,1 1 0,1-1 0,0 1 0,1 0 0,1 11-393,0 30 317,5 16-317,-4-67 27,1 12-55,1 1-1,3 11 29,-3-24-72,-1-1-1,1 1 0,0-1 1,1 0-1,0 0 1,0 0-1,0 0 1,1-1-1,2 4 73,-5-7-125,1-1-1,-1 1 0,0-1 0,1 0 1,-1 0-1,1 0 0,-1 0 0,1 0 0,-1 0 1,1 0-1,0-1 0,-1 1 0,1 0 1,0-1-1,0 1 0,1-1 126,-1 0-309,-1 0 0,1 0 0,-1 0 1,1 0-1,-1 0 0,0 0 0,1-1 0,-1 1 0,1-1 0,-1 1 1,0-1-1,0 1 0,1-1 0,-1 0 0,0 1 0,0-1 0,0 0 1,1 0-1,-1 0 0,0 0 0,0 0 0,-1 0 0,1-1 309,11-16-8545</inkml:trace>
  <inkml:trace contextRef="#ctx0" brushRef="#br0" timeOffset="3664.97">1654 695 4962,'2'3'2241,"3"-3"-576,3 4 320,1-4-897,2 1-207,0 1-209,3-2-240,-1-2-143,1 1-161,-3-3-112,-1-1-209,-4-2-239,1 0-256,-3 2-1377,1 0 672,0 1-1264,0 1-4274</inkml:trace>
  <inkml:trace contextRef="#ctx0" brushRef="#br0" timeOffset="4016.2">1804 481 4098,'0'-1'479,"1"0"1,-1-1-1,0 1 0,1 0 1,-1 0-1,1 0 1,0 0-1,-1 0 0,1 0 1,0 0-1,0 0 1,-1 0-1,1 0 0,0 0 1,0 0-1,0 0-479,1 0 418,0 0-1,-1 0 0,1 0 1,0 1-1,0-1 0,0 0 1,0 1-1,-1-1 0,1 1 1,1-1-418,-1 1 176,0 0 0,1 0 0,-1 0 0,1 0 0,-1 0 0,0 0 0,1 1 0,-1-1 0,0 1 0,1-1 0,-1 1 0,0 0 0,0 0 0,0 0 0,1 0 0,-1 0 0,0 1-176,5 5 32,0 1-1,-1 0 1,0 0 0,0 0 0,-1 0-1,0 1 1,-1 0 0,0 0 0,0 0-1,-1 0 1,0 1 0,-1-1 0,0 1-1,0 0 1,0 6-32,1 25-479,-2-1-1,-1 0 1,-3 8 479,3-46-25,-2 24-4196,-6 22 4221,3-16-13726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1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225 178 2417,'4'-15'2594,"-1"1"1,0-1-1,-1 0 1,0-2-2595,-2 12 265,1-1 1,-1 1-1,0-1 1,-1 1 0,1 0-1,-1-1 1,-1 1-1,1 0 1,0 0 0,-1-1-1,0 1 1,-1 0-1,0-1-265,1 3 23,-1 1 0,1 0 0,-1 0 0,0-1 0,1 2-1,-1-1 1,0 0 0,0 1 0,0-1 0,-1 1-1,1 0 1,0 0 0,0 0 0,-1 0 0,1 1 0,0-1-1,-1 1 1,1 0 0,-1 0 0,1 0 0,0 0 0,-3 1-23,-3 0-4,-1 0 0,1 1 0,0 0 0,-1 0 0,1 1 0,0 1 0,-5 2 4,7-3-13,1 1 0,0 0-1,0 0 1,0 1 0,1 0-1,-1 0 1,-3 4 13,7-6-13,0-1 0,0 1 0,0 0 0,0 0 1,0 0-1,1 0 0,-1 0 0,1 0 0,0 1 0,0-1 0,0 0 0,0 1 1,1-1-1,0 1 0,-1-1 0,1 0 0,0 1 13,0-3-6,1 0 0,-1 0 0,0 0 0,1 0 0,-1 0 0,1 0 0,-1 0 0,1 0 1,-1 0-1,1-1 0,0 1 0,-1 0 0,1 0 0,0-1 0,0 1 0,-1 0 0,1-1 0,0 1 0,0-1 0,0 1 0,0-1 0,0 0 0,0 1 0,0-1 0,0 0 0,0 1 6,32 5-62,-22-5 50,12 4-8,-1-1-6,0 0-1,0 2 0,8 4 27,-23-7-2,-1 0 0,1 0 0,-1 0 0,0 1-1,0 0 1,-1 0 0,1 1 0,-1-1 0,0 1 0,0 1 0,0-1-1,3 6 3,-1-1 7,-1 0-1,0 0 0,2 6-6,-7-14 10,0 1 0,0 0 0,0 0 0,0 0 0,0 0 0,-1 0 0,1 0 0,-1 0 0,0 0 0,0 0 0,0 0 0,0 0 0,0 0 0,-1 0 0,0 0 0,1 1-10,-1-3 11,0 0 1,0 0-1,0 1 0,0-1 0,-1 0 1,1 0-1,0 0 0,0 0 0,-1 0 1,1 0-1,-1-1 0,1 1 0,-1 0 1,1-1-1,-1 1 0,1-1 0,-1 1 1,1-1-1,-1 0 0,1 0 0,-1 1 1,0-1-1,-1-1-11,-4 2 33,-1-1 1,1 0-1,-1-1 0,-3-1-33,0 0-97,-3-1-111,1 1 0,-1 1 1,1 0-1,-11 0 208,21 1-326,-1 1 1,0-1-1,1 1 0,-1 0 0,0 0 0,1 0 1,-1 0-1,1 0 0,-1 1 0,1 0 1,0-1-1,0 1 0,0 1 0,0-1 0,0 0 1,0 1-1,0-1 0,1 1 0,-2 2 326,-2 6-3097,5 0-3314</inkml:trace>
  <inkml:trace contextRef="#ctx0" brushRef="#br0" timeOffset="513.77">623 126 4338,'-8'-10'1862,"7"8"-1392,-1 0 0,1-1 0,-1 1-1,0 0 1,0 0 0,0 1-1,0-1 1,0 0 0,0 1 0,0-1-1,-1 1 1,1-1 0,0 1 0,-3-1-470,4 2 48,0 1 0,0-1 0,0 0 0,0 0 0,0 0 0,0 1 1,0-1-1,0 0 0,0 1 0,0-1 0,0 1 0,1-1 1,-1 1-1,0 0 0,0-1 0,0 1 0,1 0 0,-1 0-48,-16 15 371,15-13-325,-14 13 30,2 1 0,0 0 1,-11 20-77,20-30-6,1 0-1,1 0 1,0 0 0,0 1 0,0 0 0,1-1-1,0 1 1,0 0 0,1 0 0,0 0 0,1 0 0,0 6 6,0-13-2,0 0 0,0 1 0,1-1 0,-1 0 0,1 0 0,-1 0 1,1 0-1,-1 0 0,1 0 0,0 0 0,-1 0 0,1 0 0,0 0 1,0 0-1,0 0 0,0 0 0,0-1 0,0 1 0,0 0 0,0-1 1,0 1-1,0-1 0,0 1 0,0-1 0,0 1 0,1-1 0,-1 0 1,0 1-1,0-1 0,0 0 0,1 0 0,-1 0 0,0 0 0,0 0 1,1 0 0,1 0 0,0 0 0,0-1 0,1 1 0,-1-1 0,0 1 0,0-1 0,0 0 0,0 0 0,0 0 0,0 0 0,0-1 0,-1 1 0,1-1-1,0 0 2,4-5 3,0-1-1,-1 0 1,0 0-1,0-1 1,3-6-3,10-15 19,-9 16 30,-1 0-1,0 0 0,-1-1 0,-1-1 0,4-9-48,-3 10 162,-4 13 23,1 10 12,0 15-22,-1 0 0,-1 0 1,-1 1-176,-1-2 64,2-1 1,0 1 0,6 19-65,-8-40-23,-1 0 0,0 0 0,1 0 0,-1 0-1,1 0 1,-1 0 0,1 0 0,-1 0 0,1 0 0,0 0-1,0-1 1,-1 1 0,1 0 0,0 0 0,0-1 0,0 1 0,0 0-1,-1-1 1,1 1 0,0-1 0,0 1 0,0-1 0,0 0-1,1 1 1,-1-1 0,0 0 0,0 0 0,0 0 0,0 0 0,0 0-1,0 0 1,0 0 0,1 0 23,0 0-465,1-1-1,-1 1 1,0-1 0,1 0-1,-1 0 1,0 0-1,0 0 1,0 0 0,0 0-1,0-1 1,0 1-1,0-1 1,0 1 0,-1-1-1,1 0 466,7-8-7926</inkml:trace>
  <inkml:trace contextRef="#ctx0" brushRef="#br0" timeOffset="995.77">773 179 4434,'0'0'245,"0"1"0,-1-1 1,1 0-1,0 0 0,0 1 0,0-1 0,-1 0 0,1 1 0,0-1 1,0 0-1,0 1 0,0-1 0,0 1 0,-1-1 0,1 0 1,0 1-1,0-1 0,0 1 0,0-1 0,0 0 0,0 1 1,0-1-1,1 0 0,-1 1 0,0-1 0,0 1 0,0-1 0,0 0 1,0 1-246,3 16 1435,28 53 49,-29-63-1463,0 0 1,1-1-1,0 0 1,0 1 0,1-1-1,0-1 1,3 5-22,-6-9 5,0 0 0,0 0 0,0 0 0,1 0 0,-1 0-1,0 0 1,0 0 0,1 0 0,-1-1 0,1 1 0,-1-1 0,1 1 0,-1-1 0,1 1 0,-1-1 0,1 0-1,-1 1 1,1-1 0,-1 0 0,1 0 0,0 0 0,-1-1 0,1 1 0,-1 0 0,1-1 0,-1 1 0,1 0-1,-1-1 1,1 0 0,-1 1 0,0-1 0,1 0 0,-1 0 0,0 0 0,1 0 0,-1 0-5,2-2 19,0 1 1,-1-1-1,1 1 0,-1-1 1,1 0-1,-1 0 1,0 0-1,0 0 1,-1-1-1,1 1 0,-1 0 1,1-1-1,-1 1 1,0-1-1,0 0 1,-1 1-1,1-1 0,-1 0 1,0-1-20,3-9 114,-3 13-102,0 0 1,0 0 0,0 0 0,0 1-1,0-1 1,1 0 0,-1 0-1,0 0 1,1 0 0,-1 1 0,1-1-1,-1 0 1,1 0 0,-1 1-1,1-1 1,-1 0 0,1 1 0,-1-1-1,1 0 1,0 1 0,0-1-1,-1 1 1,1-1 0,0 1 0,0 0-1,-1-1 1,1 1 0,0 0-1,0-1 1,0 1 0,0 0 0,0 0-1,-1 0 1,1 0 0,0 0-1,0 0 1,0 0 0,0 0-13,1 0 16,-1 1 1,1-1-1,0 1 1,-1 0-1,1-1 0,-1 1 1,1 0-1,-1 0 1,1 0-1,-1 0 0,0 0 1,0 0-1,1 0 1,-1 1-1,0-1 0,0 0 1,0 1-1,0-1 1,0 1-17,16 42 146,-1 1-68,-14-42-73,0 1 0,-1-1 0,1 0 0,0 0 0,1 0 0,-1 0 0,0 0 0,1-1 0,0 1 0,1 0-5,-1-1 9,-1-1 0,1 0-1,0 0 1,0 0-1,0 0 1,0-1-1,0 1 1,0-1-1,0 0 1,0 0-1,0 0 1,0 0-1,0 0 1,0-1 0,0 0-1,0 1 1,-1-1-1,1 0 1,0 0-1,0 0 1,0-1-1,-1 1 1,1-1-1,-1 1 1,1-2-9,7-11 122,-1 0 0,-1-1 0,0 0 0,-1-1 0,-1 0 1,0 0-1,-1 0 0,-1 0 0,0-1 0,-1 0 0,-1 0 0,-1 0 0,-1-16-122,0 24 107,-2 0 0,1-1 0,-1 1 0,-2-6-107,3 13-52,1 0 0,-1 0 0,1 0 0,-1 0 0,0 1 0,0-1 0,0 0 0,0 0 0,0 1 0,0-1 1,0 1-1,0-1 0,-1 1 0,1-1 0,-1 1 0,1 0 0,-1-1 0,1 1 0,-1 0 0,0 0 0,0 0 0,1 0 0,-1 1 0,-1-1 52,3 1-171,-1 0-1,1 0 0,0 0 1,-1 1-1,1-1 0,-1 0 1,1 0-1,0 1 0,-1-1 1,1 0-1,0 1 0,-1-1 1,1 0-1,0 0 0,0 1 1,-1-1-1,1 1 1,0-1-1,0 0 0,0 1 1,-1-1-1,1 1 0,0-1 1,0 0-1,0 1 0,0-1 1,0 1-1,0-1 0,0 1 1,0-1-1,0 0 0,0 1 1,0-1-1,0 1 0,0-1 1,0 1-1,0-1 1,1 0-1,-1 1 172,0 1-1099,1 11-8433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23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1 767 3025,'15'-31'2959,"23"1"-278,36-41-298,-64 62-2271,0 0 1,1 1-1,0 0 1,0 1 0,4-1-113,63-31 664,-42 23-424,363-164 710,-216 100-956,222-74-1815,-312 121-482,-84 29 2074,12-3-973,0 0 0,-1-2 0,-1-1 0,7-4 1202,17-18-4298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3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61 1008,'1'0'137,"0"0"0,0 0-1,1 1 1,-1-1-1,0 1 1,0-1 0,0 1-1,0-1 1,0 1-1,0 0 1,0 0 0,0-1-1,0 1 1,0 0-1,-1 0 1,1 0 0,0 0-1,0 0 1,-1 0-1,1 0 1,-1 0 0,1 0-1,-1 0 1,1 0-1,-1 0 1,0 0 0,1 1-1,-1-1 1,0 0-1,0 0 1,0 0 0,0 1-137,1 7 489,0 0 0,-1 0 0,0 8-489,0-16 52,-22 260 1357,18-216-1318,2-32-119,2-4-154,-1 0 0,-1-1 1,1 1-1,-1 0 0,-3 6 182,2-10-635,3-5 583,0 0-1,0 0 0,0 1 0,0-1 0,0 0 0,0 0 1,0 0-1,0 0 0,0 0 0,0 0 0,-1 0 0,1 0 0,0 0 1,0 0-1,0 1 0,0-1 0,0 0 0,0 0 0,0 0 1,0 0-1,0 0 0,0 0 0,0 0 0,0 0 0,-1 0 1,1 0-1,0 0 0,0 0 0,0 0 0,0 0 0,0 0 1,0 0-1,0 0 0,0 0 0,-1 0 0,1 0 0,0 0 1,0 0-1,0 0 0,0 0 0,0 0 0,0 0 0,0 0 1,0 0-1,0 0 0,-1 0 0,1 0 0,0 0 0,0 0 1,0 0-1,0 0 0,0 0 0,0 0 0,0-1 0,0 1 1,0 0-1,0 0 0,0 0 0,0 0 0,0 0 0,0 0 1,-1 0-1,1 0 0,0 0 0,0 0 0,0-1 53,-2-7-3340</inkml:trace>
  <inkml:trace contextRef="#ctx0" brushRef="#br0" timeOffset="371">125 45 256,'4'-4'823,"0"-1"0,1 1-1,-1 0 1,1 0 0,0 0 0,0 1 0,0 0-1,1 0 1,4-2-823,-8 4 125,1 0-1,0 0 1,-1 0-1,1 1 0,0-1 1,0 1-1,-1 0 1,1-1-1,0 1 1,0 0-1,-1 1 1,1-1-1,0 1 1,0-1-1,-1 1 1,1 0-1,0 0 1,-1 0-1,1 0 0,-1 0 1,1 0-1,-1 1-124,1 0 42,0-1-1,-1 1 1,1 0-1,-1 0 1,0 0-1,1 0 1,-1 0-1,0 1 1,0-1-1,-1 1 0,1-1 1,0 1-1,-1 0 1,0-1-1,1 1 1,-1 0-1,0 0 1,0 0-1,-1 0 1,1 0-1,-1 0 0,1 0 1,-1 0-1,0 0 1,0 0-1,-1 3-41,-2 41 146,2-19-40,-1 0 0,-6 28-106,6-48 30,-1 1 0,1-1 0,-1 0 0,0 0 0,-1 0 0,0 0 0,0-1 0,-1 1 0,0-1 1,0 0-1,-5 5-30,-12 9 169,0 0 0,-17 12-169,30-27-18,0 1 0,0-2 1,-1 1-1,1-1 0,-1-1 1,0 0-1,-1 0 0,1-1 0,-3 1 18,-4-2-674,5-1-3000,12-5-1171,3 2 1694</inkml:trace>
  <inkml:trace contextRef="#ctx0" brushRef="#br0" timeOffset="722.5">368 291 1281,'-1'0'700,"-1"-1"0,1 1 1,-1-1-1,0 1 1,1 0-1,-1 0 0,0 0 1,1 0-1,-1 0 1,-1 0-701,2 0 240,1 0 0,-1 1 0,0-1 0,0 0 1,1 0-1,-1 1 0,0-1 0,0 1 1,1-1-1,-1 1 0,0-1 0,1 1 0,-1-1 1,1 1-1,-1 0-240,-1 2 181,1 0 0,-1 0 0,1 0 0,0 0 0,0 0-1,0 0 1,0 0 0,0 3-181,-4 13 58,3-12-49,1 1 1,-1-1 0,1 1-1,0-1 1,0 5-10,1-10-2,0 1 0,0-1 0,0 0 0,0 0 0,0 0 0,1 0 0,-1 0 0,0 0-1,1 0 1,0 0 0,-1 0 0,1 0 0,0 0 0,0 0 0,0 0 0,0-1 0,1 1 0,-1 0 0,0-1 0,1 1 0,0 0 2,-1-1-2,0-1-1,0 0 0,0 0 1,0 0-1,0 0 1,0 0-1,0 0 1,-1 0-1,1 0 1,0 0-1,0-1 0,0 1 1,0 0-1,0 0 1,0-1-1,-1 1 1,1-1-1,0 1 1,0-1-1,-1 1 0,1-1 1,0 1-1,-1-1 1,1 0-1,0 0 3,17-18-32,-10 9 31,-1-1 0,1 0 0,-2 0 0,0 0 0,2-6 1,-6 12 21,0-1 1,0 0-1,0 1 0,-1-1 0,0 0 0,0 0 0,-1 0 0,1 0 0,-1 0 0,-1 0 0,1 1 0,-1-1 1,0-1-22,1 5-41,-1 1 0,1 0 0,-1-1 0,1 1 1,-1 0-1,1-1 0,-1 1 0,0 0 1,0 0-1,0 0 0,1-1 0,-1 1 1,0 0-1,0 0 0,0 0 0,-1 0 1,1 1-1,0-1 0,0 0 0,0 0 1,-1 1-1,1-1 0,0 1 0,-1-1 1,1 1-1,0 0 0,-1-1 0,1 1 0,-1 0 1,1 0-1,-1 0 0,1 0 0,0 0 1,-1 0-1,1 0 0,-1 1 41,0-1-388,1 1 0,-1-1 0,1 1 0,0-1 0,-1 1 1,1 0-1,0 0 0,-1 0 0,1-1 0,0 1 0,0 1 0,0-1 0,0 0 0,0 0 0,0 0 0,0 0 0,0 1 0,0-1 0,1 0 0,-1 1 1,0-1-1,0 2 388,1 3-3570</inkml:trace>
  <inkml:trace contextRef="#ctx0" brushRef="#br0" timeOffset="1051.36">522 194 3426,'1'1'295,"-1"0"1,1 0 0,0 0 0,0 0 0,-1-1 0,1 1 0,0 0-1,-1 1 1,1-1 0,-1 0 0,1 0 0,-1 0 0,1 0 0,-1 0 0,0 0-1,0 1 1,0-1 0,0 0-296,3 28 944,-2-19-378,0 3-331,5 32 292,-5-42-503,0 0-1,0 1 1,0-1-1,0 0 1,0 0 0,1 0-1,0 0 1,-1 0-1,1 0 1,0 0-1,2 0-23,-4-2 0,1 0 0,-1-1 0,1 1-1,0-1 1,-1 0 0,1 1 0,0-1-1,0 1 1,-1-1 0,1 0 0,0 0-1,0 1 1,0-1 0,-1 0 0,1 0-1,0 0 1,0 0 0,0 0 0,0 0-1,-1 0 1,1 0 0,0 0 0,0-1-1,0 1 1,-1 0 0,1 0-1,0-1 1,0 1 0,-1 0 0,1-1-1,0 1 1,-1-1 0,1 1 0,0-1-1,-1 1 1,1-1 0,-1 0 0,1 1-1,0-1 1,3-4-4,0 0-1,0-1 1,0 1-1,2-5 5,-2 4-1,20-29 133,-14 23-4,-2-1 1,1 0-1,-2 0 1,4-8-129,-11 21 14,0 0 0,0 0 0,0 0 1,0 0-1,0 0 0,0 0 0,0 0 1,0 0-1,0 0 0,0 0 0,0 0 1,0 0-1,0 0 0,0 0 0,0 0 0,0 0 1,0 0-1,0 1 0,0-1 0,0 0 1,0 0-1,0 0 0,0 0 0,0 0 0,0 0 1,1 0-1,-1 0 0,0 0 0,0 0 1,0 0-1,0 0 0,0 0 0,0 0 0,0 0 1,0 0-1,0 0 0,0-1 0,0 1 1,0 0-1,0 0 0,0 0 0,0 0 1,0 0-1,0 0 0,0 0 0,0 0 0,0 0 1,0 0-1,0 0 0,0 0 0,0 0 1,0 0-1,0 0 0,0 0-14,1 7 336,-1 10-72,-8 20 91,5-29-601,1-1 0,0 1 0,1 0 0,0 0-1,0 0 1,1 0 0,0 0 0,0 2 246,0-10-204,1 1-1,-1-1 0,0 1 1,0-1-1,0 1 0,1-1 0,-1 1 1,0-1-1,1 1 0,-1-1 1,1 1-1,-1-1 0,0 0 1,1 1-1,-1-1 0,1 0 0,-1 1 1,1-1-1,-1 0 0,1 1 1,-1-1-1,1 0 0,-1 0 1,1 0-1,0 1 0,-1-1 0,1 0 1,-1 0-1,1 0 0,-1 0 1,1 0-1,0 0 0,-1 0 1,1 0-1,-1-1 0,1 1 0,-1 0 1,1 0-1,0 0 0,-1-1 1,1 1-1,-1 0 0,1 0 1,-1-1 204,10-7-2647</inkml:trace>
  <inkml:trace contextRef="#ctx0" brushRef="#br0" timeOffset="1449">849 196 2737,'10'-11'4543,"-8"7"-1396,-9 5-1790,2 2-1310,-1 1-1,1-1 1,-1 1-1,1 0 1,0 0-1,1 0 1,-1 1-1,1 0 1,0 0-1,0 0 1,0 0-1,0 1 1,1-1-1,0 1 1,1 0-1,-1 0 1,1 0-1,0 0 1,0 0-1,1 0 1,-1 4-47,2-9-2,0 0 1,0 1 0,0-1-1,0 0 1,0 0 0,0 0-1,0 1 1,0-1 0,1 0-1,-1 0 1,0 0 0,1 0-1,-1 0 1,1 0 0,-1 0-1,1 0 1,0 0 0,-1 0-1,1 0 2,-1 0-2,1-1 0,0 0 0,-1 1 0,1-1 0,0 0 0,-1 1 0,1-1 0,0 0 0,-1 0 0,1 0 0,0 0 0,-1 0 0,1 0 0,0 0 0,-1 0 0,1 0 0,0 0 0,-1 0 0,1 0 0,0 0 0,0 0 0,0-1 2,2 0-1,1-1-1,0 0 1,-1 0-1,1 0 1,-1 0-1,0-1 1,0 1-1,0-1 1,2-2 1,0-1 67,0-1 1,0 0-1,0 0 1,-1 0-1,2-4-67,-2 3 87,6-5 163,-10 13-242,0 0 0,0 0 0,0 0 0,1 0 0,-1 0 0,0 0 0,0 0 0,0 0 0,0 0 0,1 0 0,-1 0 0,0 0 0,0 0 0,0 0 0,0 0 0,1 0 0,-1 0 0,0 0 0,0 0 0,0 0 0,0 0 0,1 0 0,-1 0 0,0 0 0,0 1 0,0-1 0,0 0 0,1 0 0,-1 0 0,0 0 0,0 0 0,0 0 0,0 1 0,0-1 0,0 0 0,0 0 0,0 0 0,1 0 0,-1 1 0,0-1-8,0 2 25,1 1 0,0-1 0,-1 1 0,0-1 1,0 0-1,1 1 0,-1-1 0,-1 1 1,1-1-1,0 1-25,-3 35 15,2-1 0,2 17-15,1-20-174,-2 0 0,-2 0 1,-2 9 173,4-43-3,0 1 0,0 0 1,0 0-1,0-1 0,0 1 1,0 0-1,-1-1 0,1 1 0,0 0 1,0-1-1,0 1 0,-1 0 1,1-1-1,0 1 0,-1 0 1,1-1-1,-1 1 0,1-1 0,-1 1 1,1-1-1,-1 1 0,1-1 1,-1 1-1,1-1 0,-1 0 0,1 1 1,-1-1-1,0 0 0,1 1 1,-1-1-1,0 0 0,1 0 1,-1 1-1,0-1 0,1 0 0,-1 0 1,0 0-1,0 0 0,1 0 1,-1 0-1,0 0 0,1 0 0,-1-1 1,0 1-1,1 0 0,-1 0 1,0 0-1,1-1 0,-1 1 1,0 0-1,1-1 0,-1 1 0,0-1 3,-2-1 30,0 0 0,-1-1 0,1 1 0,0-1 0,0 1 0,1-1-1,-1 0 1,1 0 0,-2-2-30,1-1 66,0 0 0,0 1-1,0-2 1,1 1 0,0-2-66,1 6 21,0 0 1,1-1 0,-1 1 0,1-1 0,-1 1 0,1-1 0,0 1-1,0-1 1,0 0 0,1 1 0,-1-1 0,1 1 0,-1 0 0,1-1 0,0 0-22,0 2 6,-1 1 1,1-1 0,0 0-1,-1 0 1,1 1 0,0-1 0,0 0-1,-1 1 1,1-1 0,0 1-1,0-1 1,0 1 0,0-1 0,0 1-1,0 0 1,0-1 0,0 1-1,0 0-6,23-3 37,-3 0-245,-6-4-1437,-1 1 0,0-2 1,-1 0-1,3-3 1645,-10 8-1025,15-10-5535</inkml:trace>
  <inkml:trace contextRef="#ctx0" brushRef="#br0" timeOffset="1817.44">1139 42 2705,'-1'0'290,"1"-1"1,0 1-1,-1 0 0,1-1 0,-1 1 0,1-1 1,0 1-1,-1 0 0,1-1 0,-1 1 0,1 0 1,-1 0-1,0-1 0,1 1 0,-1 0 0,1 0 1,-1 0-1,1 0 0,-1 0 0,0 0 0,1 0 1,-1 0-1,1 0 0,-1 0-290,-18 4 2733,15-2-2579,-1 0 1,1 1-1,0-1 0,0 1 1,0 0-1,0 0 1,0 1-155,-1 1 38,1 1 0,0 0 0,1 0 0,-1 0 0,1 1 0,0-1 0,0 1 0,1 0 0,0 0 0,1 0 0,-2 4-38,0 13 24,0-1 0,1 20-24,2-33-314,0 0 0,1 0 0,0 0 0,0 0 0,1 0 0,0 0 0,1 0 0,0-1 0,1 1 0,0-1-1,4 7 315,-8-15-202,1 0 0,-1-1 0,1 1 0,-1 0 0,1 0 0,0 0 0,-1-1 0,1 1-1,0 0 1,0 0 0,-1-1 0,1 1 0,0-1 0,0 1 0,0-1 0,0 1-1,0-1 1,0 0 0,0 1 0,0-1 0,0 0 0,0 0 0,0 0 0,0 0-1,1 0 203,9 0-5442</inkml:trace>
  <inkml:trace contextRef="#ctx0" brushRef="#br0" timeOffset="2170.65">1229 151 4402,'12'2'6883,"22"-3"-6686,-20 1 305,-5 0-607,-1 1-1,1 0 1,-1 0 0,1 1-1,6 2 106,19 11-6463,-30-14 1469</inkml:trace>
  <inkml:trace contextRef="#ctx0" brushRef="#br0" timeOffset="2171.65">1430 26 3762,'1'0'370,"0"0"1,0 0-1,1 0 1,-1 1-1,0-1 1,0 0-1,0 1 1,0-1-1,0 1 1,0 0 0,0-1-1,0 1 1,0 0-1,0-1 1,0 1-1,0 0 1,0 0-1,0 0 1,-1 0-1,1 0 1,0 0-1,-1 0 1,1 1-371,15 26 2160,-4 9-1745,-2 1 0,-1 0 0,2 28-415,-9-41-710,0 0-1,-2 0 1,-1 0-1,0 0 1,-2-1 0,-3 12 710,-5 8-3359,-3-2-4709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5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5635,'0'-1'311,"0"0"1,0 1 0,0-1-1,0 0 1,0 0 0,0 1-1,0-1 1,1 0 0,-1 0-1,0 1 1,0-1 0,1 0-1,-1 1 1,0-1 0,1 0-1,-1 1 1,0-1 0,1 1-1,-1-1 1,1 0 0,-1 1-1,1-1 1,0 1-312,0-1 183,0 1 0,0 0 0,-1-1 0,1 1 0,0 0 0,0 0 0,0 0 0,0 0 0,0 0 0,0 0 0,-1 0 0,1 0 0,0 0 0,0 0 0,0 1 0,0-1 0,0 0-183,2 2 194,1-1 0,0 1 0,-1 0 0,1 0 0,-1 0 0,0 0 1,0 1-1,0-1-194,5 7 107,-1-1 1,0 2 0,0-1-1,-1 0 1,-1 1-1,0 0 1,4 10-108,11 20-545,-18-36 630,7 11-1694,-4-14-113,-1-10-445,-3-3 1538,0-1 0,-1 1 1,-1 0-1,0-1 1,-1 1-1,0 0 0,-2-5 629,-5-38 716,7 39-164,-1-29 1517,3 42-1695,0-1 0,0 1-1,0-1 1,0 0 0,1 1-1,0-1 1,0 1 0,0-1-1,1-2-373,0 4 207,-1 0-1,1 0 1,0 0 0,-1 0-1,1 0 1,0 1-1,0-1 1,0 1-1,0 0 1,0-1-1,3 0-206,28-12 921,-21 10-608,16-7 244,0 1 0,14-1-557,-28 7 82,1 1-1,0 1 0,0 1 0,0 0 1,12 1-82,-24 0 5,0 0 0,-1 0 1,1 1-1,0-1 1,0 1-1,-1 0 1,1 0-1,0 0 1,-1 0-1,1 0 0,-1 0 1,1 1-1,-1-1 1,1 1-1,-1 0 1,0 0-1,0 0 0,0 0 1,0 0-1,0 0 1,-1 0-1,1 1 1,-1-1-1,1 1 0,-1-1 1,0 1-1,0-1 1,0 1-1,0 2-5,1 1 14,-1 1 0,-1 0 0,1 0-1,-1 0 1,0 0 0,-1-1 0,0 1 0,0 0-1,0 0 1,-1-1 0,-2 6-14,2-6 12,0-1-1,-1 0 1,0 0-1,0 0 0,0 0 1,-1 0-1,1-1 1,-1 0-1,0 1 1,-1-2-12,-46 39 52,37-32-51,13-9-7,-11 8-29,0-1 0,-11 6 35,19-12-67,1 0-1,-1-1 1,0 1 0,0-1 0,0 0-1,0 0 1,0 0 0,-1 0 0,1-1 0,0 1-1,0-1 1,-2-1 67,4 1-65,1-1 1,0 1-1,-1-1 0,1 1 0,0-1 1,0 0-1,-1 0 0,1 0 0,0 0 1,0 0-1,0 0 0,0 0 0,0 0 1,0 0-1,0 0 0,0 0 0,1-1 1,-1 1-1,0 0 0,1-1 0,-1 1 1,1 0-1,-1-1 0,1 1 0,0-1 1,0 1-1,0-2 65,-1 2-230,1-1-1,0 1 1,-1 0 0,1-1-1,0 1 1,0-1 0,0 1-1,0-1 1,1 1 0,-1-1 0,0 1-1,0-1 1,1 1 0,-1 0-1,1-1 1,0 1 0,-1 0-1,1-1 1,0 1 0,0 0 0,0 0-1,-1 0 1,1 0 0,1 0-1,-1 0 1,0 0 0,0-1 230,9-1-11216</inkml:trace>
  <inkml:trace contextRef="#ctx0" brushRef="#br0" timeOffset="349.57">632 296 3217,'-8'3'1582,"0"0"0,1-1-1,-1 0 1,-4 1-1582,5-2 742,0 1 0,0 0 0,1 0 0,-1 1 0,-4 2-742,9-4 157,0-1 0,0 1 0,-1 0 0,1 0-1,-1-1 1,1 0 0,0 1 0,-1-1 0,1 0 0,-1 0 0,1 0-157,-1 0 128,1 0 0,0 0 1,-1 0-1,1 0 0,0 1 1,-1-1-1,1 1 1,0-1-1,0 1 0,-2 0-128,-6 3 286,10-4-275,0 0 0,-1 0-1,1 0 1,-1 0 0,1 0-1,-1 0 1,1 1 0,0-1-1,-1 0 1,1 0 0,-1 0-1,1 1 1,0-1 0,-1 0-1,1 0 1,0 1 0,-1-1-1,1 0 1,0 1 0,0-1-1,-1 0 1,1 1 0,0-1-1,0 0 1,-1 1 0,1-1-1,0 1 1,0-1 0,0 0-1,0 1 1,0-1 0,0 1-1,0-1 1,0 1-1,0-1 1,0 0 0,0 1-1,0-1 1,0 1-11,0 2-6,0 0 0,1 0 0,-1 0-1,1 0 1,0 0 0,0 0 0,0 0 0,0 0-1,0-1 1,1 1 0,0 0 0,-1-1 0,1 1-1,0-1 1,0 1 0,0-1 0,0 0 0,0 0-1,1 0 1,-1 0 0,1-1 0,-1 1 0,1 0-1,0-1 1,0 0 0,0 0 0,2 1 6,1 0-14,-1 0 0,1-1 0,0 1 0,-1-2 0,1 1 0,0 0 0,0-1 0,0 0 0,0 0 0,0-1 0,0 0 0,-1 0 0,1 0 0,2-1 14,0-2-8,0 0 1,0 0-1,0 0 0,0-1 0,0 0 1,-1-1-1,0 0 0,0 0 0,-1 0 0,0-1 1,1 0 7,-4 2 15,1 1 0,-1 0 1,0-1-1,-1 0 0,1 0 1,-1 1-1,0-1 0,0-1 1,0 1-1,-1 0 0,1 0 0,-1-1 1,-1 1-1,1-1 0,-1 1 1,0 0-1,0-1 0,-1 1 1,1-1-16,-1 4 20,0-1 0,0 1 0,1 0 0,-1 0 0,0 0 0,-1 0 0,1 0-1,0 1 1,0-1 0,-1 0 0,1 1 0,-1-1 0,0 1 0,1-1 0,-1 1 0,0-1 0,0 1 0,0 0 0,0 0 0,0 0 0,0 0 0,0 1 0,0-1 0,0 0 0,-1 1 0,1 0 0,0-1 0,0 1 0,0 0 0,-1 0 0,1 0-20,-3 0-160,1 0 1,-1 0-1,1 1 1,-1-1-1,1 1 1,0 0-1,-1 0 1,1 1-1,0-1 1,0 1-1,0 0 1,0 0-1,0 0 1,-3 3 159,2 1-2789,5-3-1898,0-3-3031</inkml:trace>
  <inkml:trace contextRef="#ctx0" brushRef="#br0" timeOffset="1095.28">751 206 3121,'2'1'898,"0"0"0,0 0-1,0 1 1,-1-1-1,1 1 1,0 0-1,-1-1 1,1 1-1,-1 0-897,20 33 4224,-10-14-3288,-3-7-667,-1 0-1,-1 1 0,0 0 1,2 10-269,1 1 47,-9-25-48,0-1 1,0 1-1,0-1 0,1 1 1,-1 0-1,0-1 0,0 1 1,1-1-1,-1 1 0,0-1 1,1 1-1,-1-1 0,0 1 1,1-1-1,-1 1 0,1-1 1,-1 0-1,0 1 0,1-1 1,-1 1-1,1-1 0,0 0 1,-1 0-1,1 1 0,-1-1 1,1 0-1,-1 0 0,1 0 1,0 0-1,-1 1 0,1-1 1,-1 0-1,1 0 0,0 0 1,-1 0-1,1 0 0,-1-1 1,1 1-1,0 0 0,-1 0 1,1 0-1,-1 0 0,1-1 1,-1 1-1,1 0 0,-1-1 1,1 1-1,-1 0 0,1-1 1,-1 1-1,1 0 0,-1-1 1,1 1-1,-1-1 1,4-3-12,1 0 0,-1-1 0,-1 1 0,1-1 0,0 0 12,-3 3 0,45-70-32,-27 39 614,17-20-582,-35 53 33,-1-1 1,0 0 0,1 1-1,-1-1 1,1 1 0,0-1-1,-1 1 1,1-1 0,-1 1-1,1-1 1,0 1 0,-1-1-1,1 1 1,0 0 0,-1 0-1,2-1-33,-2 1 16,1 0-1,-1 0 1,0 0-1,1 0 0,-1 0 1,0 1-1,0-1 1,1 0-1,-1 0 0,0 0 1,1 0-1,-1 0 1,0 1-1,0-1 0,1 0 1,-1 0-1,0 1 1,0-1-1,1 0 0,-1 0 1,0 1-1,0-1 1,0 0-1,0 0 0,1 1 1,-1-1-16,7 29 414,-5-16-388,1-4 13,-2-2-96,2 1 1,-1-1 0,1 1-1,0-1 1,0 0-1,1 0 57,-3-5-58,0-1 0,0 0 0,-1 0 0,1 0 0,0 0 0,0 0 0,0 0-1,0 0 1,0 0 0,0 0 0,1 0 0,-1 0 0,0-1 0,0 1 0,1-1 0,-1 1 0,0-1 0,1 1 0,-1-1 0,0 0 0,1 1-1,-1-1 1,1 0 0,-1 0 0,0 0 0,1 0 0,-1 0 0,1 0 0,-1-1 0,0 1 0,1 0 0,-1-1 0,0 1 0,1-1-1,-1 0 1,1 0 58,14-8-1495,0-1-1,-1-1 0,7-6 1496,-7 5-666,1 1 0,0 1 0,8-5 666,3-1 1303,-26 16-1047,0-1 0,0 1 0,0-1 0,0 0 0,0 1 0,0-1 0,0 0 0,0 0 0,-1 1 0,1-1 0,0 0 0,0 0-1,-1 0 1,1 0 0,-1 0 0,1 0 0,-1 0 0,0 0 0,1 0 0,-1 0 0,0 0 0,1 0 0,-1-1 0,0 0-256,-1 2 64,1-1 1,-1 1 0,1-1-1,-1 0 1,1 1 0,-1 0-1,0-1 1,1 1 0,-1-1-1,0 1 1,1 0 0,-1-1-1,0 1 1,0 0-1,1 0 1,-1-1 0,0 1-1,0 0 1,1 0 0,-1 0-1,0 0 1,0 0 0,1 0-1,-1 0 1,0 0 0,0 1-1,0-1 1,1 0-1,-1 0 1,0 1 0,1-1-1,-1 0 1,0 1-65,-3 0 1,1 0 0,-1 1 0,0-1 0,1 1 0,0 0 1,-3 2-2,0 1 0,1 0 0,1 0 0,-1 1 0,1-1 0,0 1 0,0 0 0,0 0 0,2-2-1,0-1 0,0 1 0,1 0-1,-1 0 1,1 0 0,0-1-1,0 1 1,0 0 0,0 0-1,1 0 1,0 1 0,0-1-1,0 0 2,0-3-1,0 0 0,0 0 0,0-1 0,1 1 0,-1 0 0,0-1 0,0 1 0,1 0 0,-1-1 0,0 1 0,1 0 0,-1-1 0,1 1 0,-1-1 0,1 1 0,-1-1 0,1 1 0,-1-1 0,1 1 0,-1-1 0,1 0 0,0 1 0,-1-1 0,1 0 0,0 1 1,1-1 0,0 1 0,0-1-1,0 0 1,-1 0 0,1 1 0,0-2-1,0 1 1,0 0 0,0 0-1,1-1 1,2 0 6,1-1-1,-1 1 0,1-1 0,-1-1 0,0 1 0,3-2-5,3-4 16,-1-1 0,0 0 0,0 0 0,5-8-16,-3 5 23,-1 0 0,9-6-23,-19 17-1,-1 1 1,1-1 0,0 0-1,-1 1 1,1-1 0,0 1-1,-1-1 1,1 1 0,0 0-1,0-1 1,-1 1 0,1 0-1,0-1 1,0 1 0,0 0-1,-1 0 1,1 0 0,0 0-1,0 0 1,0 0-1,0 0 1,0 0 0,-1 0-1,1 0 1,0 0 0,0 0-1,0 1 1,-1-1 0,1 0-1,0 1 1,0-1 0,0 0-1,-1 1 1,1-1 0,0 1-1,-1-1 1,1 1 0,0 0-1,-1-1 1,1 1 0,-1 0-1,1-1 1,-1 1 0,1 0-1,-1-1 1,0 1 0,1 0-1,-1 0 1,0 0 0,0-1-1,1 1 1,-1 0 0,0 0 0,2 8-19,0 0 1,0 0-1,-1 0 1,0 8 18,0-11-21,0 11-90,4 27-488,-2 1-1,-3-1 0,-1 1 0,-2 1 600,2-42-74,1 0 0,-1-1 0,0 1 1,0 0-1,0 0 0,-1-1 0,1 1 0,-1-1 0,0 1 0,0-1 0,0 0 1,0 0-1,-1 0 0,-1 2 74,3-4-29,-1 1-1,0-1 1,0 0 0,0 0-1,0 0 1,0 0 0,0 0 0,0 0-1,0 0 1,-1-1 0,1 1 0,0-1-1,0 0 1,-1 1 0,1-1-1,0 0 1,0 0 0,-1-1 0,1 1-1,0 0 1,0-1 0,-1 1 0,1-1-1,-1 0 30,1 0 9,0 0-1,0 0 1,0 1-1,0-1 1,1 0-1,-1 0 1,1-1-1,-1 1 1,0 0-1,1 0 0,0-1 1,-1 1-1,1-1 1,0 1-1,0-1 1,0 0-1,0 1 1,-1-2-9,1-1 44,0 1 0,0 0 0,0-1 0,1 1 0,-1 0 0,1-1-1,0 1 1,0-1 0,0 1 0,0-2-44,2-6 134,0 1 0,0 0 0,1 0 0,0 1 0,1-1 0,4-9-134,-5 14 21,0 0 0,0-1 0,0 1 0,1 0 1,0 1-1,0-1 0,0 1 0,0 0 1,1 0-1,0 0 0,0 0 0,0 1 1,0 0-1,0 0 0,0 0 0,1 1 0,0-1 1,-1 1-1,1 1 0,0-1 0,0 1 1,0 0-1,0 1 0,1-1-21,12-1-376,18-3-2086,-14-4-1943,-13 1-6016</inkml:trace>
  <inkml:trace contextRef="#ctx0" brushRef="#br0" timeOffset="1632.5">214 850 2865,'0'-3'764,"0"1"-1,0 0 1,1 0-1,-1 0 1,1 0-1,-1 0 1,1 0-1,0-1 1,0 0-764,14-16 2970,-8 12-2608,1 1 0,0 0-1,8-4-361,-3 2 833,1 0-593,0 0-1,1 1 0,0 1 0,0 1 0,0 0 0,6-1-239,-3 1 103,0 0 0,0-2 0,-1 0 0,4-3-103,-12 6 215,-13 9 19,-4 3-174,4-3-49,1 1-1,-1-1 0,1 1 1,0 0-1,1 0 0,0 0 1,-1 0-1,2 0 1,-1 1-1,1-1 0,0 1 1,0-1-1,1 2-10,-1 15 13,2 1-1,3 22-12,-3-33 1,0 0-1,1 0 1,0 0-1,2-1 1,-1 0-1,1 1 1,1-1-1,0-1 1,1 1 0,6 9-1,-4-1 29,-8-20-25,0 1 0,0 0-1,0 0 1,1 0 0,-1-1 0,0 1 0,0 0-1,0 0 1,0 0 0,0-1 0,0 1 0,-1 0-1,1 0 1,0-1 0,0 1 0,-1 0-1,1 0 1,0-1 0,-1 1 0,1 0 0,0 0-1,-1-1 1,1 1 0,-1-1 0,1 1 0,-1 0-4,-9 4 36,-1 0 1,1 0-1,-1-1 1,0 0-1,0-1 1,-1 0 0,-10 1-37,14-3-75,0 0 1,0-1 0,1 1 0,-1-2-1,0 1 1,0-1 0,1 0 0,-1-1-1,0 0 1,1 0 0,-1 0 0,-2-2 74,-6-8-1013,16 12 816,-1-1 1,1 1-1,-1 0 1,1-1 0,0 1-1,-1-1 1,1 1-1,0 0 1,-1-1 0,1 1-1,0-1 1,0 1-1,-1-1 1,1 1 0,0-1-1,0 1 1,0-1-1,0 1 1,0-1 0,0 1-1,0-1 1,0 1-1,0-1 1,0 1 0,0-1-1,0 1 1,0-1-1,0 1 1,0-1 0,0 1-1,0-1 1,1 1 0,-1-1 196,3-1-9146</inkml:trace>
  <inkml:trace contextRef="#ctx0" brushRef="#br0" timeOffset="2460.24">748 909 6707,'2'-3'737,"-1"0"1,1-1-1,-1 1 1,0 0-1,0 0 1,-1 0-1,1-1 0,0 1 1,-1-3-738,0 6 46,0 0 0,0-1 0,0 1 0,0-1 0,0 1 0,0 0 0,0-1 0,-1 1 0,1-1 0,0 1 0,0 0 0,0-1 0,0 1 0,-1 0 0,1-1 0,0 1 0,0 0 0,-1-1 0,1 1 0,0 0 0,-1 0 0,1-1 0,0 1 0,-1 0 0,1 0 0,0 0 0,-1-1 0,1 1 0,-1 0-46,0 0 53,-1 0 0,1 0 0,0 0 0,-1 0 0,1 0 0,-1 1 0,1-1 0,0 0 0,-1 1 0,1-1 0,-1 1 0,1-1 0,0 1 0,0 0-53,-5 1 91,1 1-1,0 0 0,0 1 0,0-1 1,0 1-1,1 0 0,-1 0 0,1 0 0,0 0 1,1 1-1,-1 0 0,1 0 0,0 0 1,0 0-1,0 0 0,1 1 0,-1-1 0,1 1 1,1 0-1,-1 0 0,1 0 0,-1 5-90,2-11-4,0 1 0,0 0 0,0 0-1,0 0 1,0-1 0,0 1 0,0 0-1,0 0 1,1-1 0,-1 1 0,0 0-1,0 0 1,1-1 0,-1 1 0,0 0-1,1 0 1,-1-1 0,0 1 0,1 0-1,-1-1 1,1 1 0,0-1 0,-1 1-1,1-1 1,-1 1 0,1-1 0,0 1-1,-1-1 1,1 1 0,0-1 4,1 1-7,0-1 0,0 0 0,0 1 0,0-1 0,0 0 0,0 0 0,1 0 0,-1 0 0,0-1 0,0 1 0,0 0 0,0-1 7,8-2-12,0 0 0,-1-1 0,1 0 1,4-3 11,-3 1 7,3-1 58,0-1 0,13-10-65,-23 15 36,0-1 0,0 1 1,0-1-1,-1 0 0,1 0 0,-1 0 1,0 0-1,0 0 0,-1-1 0,1 0 1,0-1-37,-1 4 50,2 7-5,6 16-24,-7-14-136,0 0 0,0 0 0,1 0 0,0-1 0,3 4 115,-6-8-133,0-1 1,0 1-1,1-1 0,-1 0 1,1 0-1,-1 1 0,1-1 1,-1 0-1,1 0 0,-1 0 1,1-1-1,0 1 0,0 0 1,-1-1-1,1 1 0,0-1 1,0 1-1,0-1 0,-1 0 1,1 0-1,0 0 0,0 0 1,0 0-1,0 0 0,0 0 1,0-1 132,2-1-29,0 0 1,-1 0 0,1-1-1,-1 1 1,0-1-1,0 0 1,0 0-1,0 0 1,0 0 0,0-1-1,0-1 29,11-11 1018,0 1-1,0 0 0,9-5-1017,-22 19 41,-1 1 0,0-1 0,1 1 0,-1-1 0,1 1 0,-1-1 0,1 1 0,-1 0 0,1-1 0,0 1 0,-1 0 0,1-1-1,0 1 1,-1 0 0,1 0 0,-1 0 0,1 0 0,0-1 0,-1 1 0,1 0 0,0 0 0,-1 0 0,1 0 0,0 0 0,-1 1 0,1-1 0,0 0 0,-1 0 0,2 0-41,-1 2 29,1-1 0,-1 0 1,0 1-1,1-1 1,-1 1-1,0 0 0,0-1 1,0 1-1,1 1-29,9 13 8,-10-15-8,0 0 0,0 0 1,0 0-1,1 0 0,-1-1 1,0 1-1,1 0 0,-1-1 1,1 1-1,-1-1 0,1 1 1,-1-1-1,1 1 1,-1-1-1,1 0 0,-1 0 1,1 0-1,-1 0 0,1 0 1,-1 0-1,1 0 0,0-1 1,-1 1-1,1-1 0,-1 1 1,2-1-1,2-1 8,0 0 1,1-1 0,-1 0-1,0 0 1,0 0-1,0 0 1,0-1-9,-2 1 12,0 0 0,0-1 0,0 1 0,0-1 0,0 0 0,0-1-12,-2 3 11,1-1 0,0 0-1,0 1 1,0-1 0,0 1 0,0 0 0,0 0 0,0 0 0,1 0 0,-1 0-1,1 0 1,0 0 0,-1 1 0,2-1-11,-1 1 12,0 1 0,-1-1-1,1 1 1,0 0 0,0 0 0,0 0 0,-1 0 0,1 1-1,0-1 1,0 1 0,-1-1 0,1 1 0,0 0 0,-1 0-1,3 1-11,-2 0-2,1-1 0,0 0 0,0 0 0,0 0 0,0 0-1,0-1 1,0 1 0,1-1 2,1-1 0,-1 1-1,1-1 1,-1-1 0,1 1-1,-1-1 1,0 0 0,1 0-1,-1 0 1,0-1-1,0 0 1,4-3 0,-7 4 18,1 1 1,-1-1-1,0 0 1,0 0-1,1-1 0,-1 1 1,-1 0-1,1-1 0,0 1 1,-1-1-1,1 0 1,-1 1-1,0-1 0,1 0 1,-2 0-1,1 0 0,0 0 1,0 0-1,-1 0 1,0 0-1,1 0 0,-2-3-18,1 6 20,0-1 0,0 0 0,0 0-1,0 0 1,-1 0 0,1 0 0,0 0 0,-1 1-1,1-1 1,0 0 0,-1 0 0,1 0 0,-1 1-1,1-1 1,-1 0 0,0 1 0,1-1-1,-1 0 1,0 1 0,0-1 0,1 1 0,-2-1-20,0 0 28,0 0 1,0 0 0,0 1 0,0-1 0,0 1-1,-1-1 1,1 1 0,0 0 0,-2 0-29,-5 0 63,1 1 1,-1 0 0,0 0 0,-2 2-64,4-2 21,1 1-1,0 1 1,-1-1 0,1 1-1,0 0 1,1 0 0,-1 1-1,0 0 1,1 0 0,0 0-1,0 1 1,0-1-1,1 1 1,0 0 0,0 1-1,0-1 1,0 1-21,2-2 4,0-1 0,0 0 0,1 1 0,-1 0 0,1-1 0,0 1 0,0 0 0,0-1 0,1 1 0,-1 0 0,1 0-1,0 0 1,0-1 0,0 1 0,0 0 0,1 0 0,0 0 0,0-1 0,0 1 0,0 0 0,0-1 0,1 1 0,0-1 0,-1 1 0,1-1 0,1 0 0,-1 0 0,0 0 0,1 0 0,1 2-4,1-1-20,0-1 1,-1 1 0,2-1-1,-1 0 1,0 0 0,1-1-1,-1 1 1,1-1 0,0 0-1,0-1 1,0 1 0,-1-1-1,1-1 1,1 1 0,-1-1-1,0 0 1,0 0 0,0-1-1,1 1 20,8-2-524,0-1 0,0 0 0,0 0 0,0-2-1,-1 0 1,0 0 0,3-3 524,-8 4-1166,0-1-1,-1-1 1,1 0-1,-1 0 1,3-3 1166,9-11-10378</inkml:trace>
  <inkml:trace contextRef="#ctx0" brushRef="#br0" timeOffset="3024.97">693 1436 2913,'1'-1'465,"1"1"-1,-1 0 1,0-1-1,0 1 1,0-1-1,0 0 1,0 1-1,0-1 1,-1 0-1,1 1 1,0-1-1,0 0 1,0 0-1,-1 0 1,1 0-465,8-19 3423,-7 14-2740,-1-1 1,0 0 0,0 0 0,0 1-1,-1-2-683,0 3 298,-1-1 1,1 1-1,-1 0 0,0 0 0,0 0 0,-1 0 0,1 0 1,-1 0-1,0 1 0,-3-5-298,4 7 69,0-1 0,-1 1 0,0-1 1,0 1-1,0 0 0,0 0 0,0 0 0,0 0 0,0 0 0,0 1 1,-1-1-1,1 1 0,-1-1 0,1 1 0,-1 0 0,0 0 1,1 0-1,-1 0 0,0 1 0,-1-1-69,-3 0 36,0 1 1,1 0-1,-1 1 1,0-1-1,1 1 0,-1 1 1,0-1-1,1 1 1,-1 0-1,1 1 1,0-1-1,-1 2-36,-4 1-10,0 2 0,1-1 0,0 1-1,0 1 1,0 0 0,0 2 10,7-8-10,1 1 0,0-1-1,0 1 1,0 0 0,0-1 0,1 1-1,-1 0 1,1 0 0,-1 0-1,1 1 1,0-1 0,1 0 0,-1 0-1,0 1 1,1-1 0,0 0 0,-1 1-1,2 0 11,-1-2-7,0 0-1,0 0 1,1 0 0,-1 0-1,1-1 1,-1 1-1,1 0 1,0 0 0,-1-1-1,1 1 1,0 0-1,0-1 1,0 1-1,0-1 1,1 1 0,-1-1-1,0 0 1,1 0-1,-1 1 1,1-1 0,-1 0-1,1 0 1,-1 0-1,1-1 1,0 1 0,0 0-1,-1-1 1,1 1-1,0-1 1,0 1-1,0-1 1,-1 0 0,1 0 7,33 3-54,-1-2 0,19-3 54,-28 0-3,-1 2-1,1 0 1,-1 2-1,1 1 0,21 5 4,-42-8 3,-1 2-1,1-1 0,-1 0 1,1 1-1,-1-1 1,0 1-1,1 0 0,-1 0 1,0 1-1,0-1 1,0 1-1,-1-1 0,1 1 1,-1 0-1,1 0 1,-1 0-1,0 1-2,0-2 5,-1 1 1,0 0-1,0 0 1,0 0-1,0 0 1,-1 0-1,1 0 0,-1 0 1,0 0-1,0 0 1,0 0-1,0 0 1,0 0-1,-1 0 0,1 0 1,-1 0-1,0 0 1,0 0-1,0 0 1,0 0-1,-1 1-5,-2 2-14,1-1 1,-1 0-1,0 1 1,0-1-1,0-1 1,-1 1-1,0-1 0,0 0 1,0 0-1,0 0 1,0 0-1,-1-1 1,0 0-1,0 0 1,-5 1 13,5-1-121,1-2 0,-1 1 0,0 0 0,0-1 1,1 0-1,-1-1 0,0 1 0,0-1 0,0 0 1,0 0-1,0-1 0,1 0 0,-1 0 0,0 0 1,0-1-1,1 0 0,-3-1 121,6 2-181,0 0-1,0 0 1,1 0 0,-1 0 0,1 0 0,-1-1-1,1 1 1,-1-1 0,1 1 0,0-1-1,0 1 1,-1-1 0,1 0 0,0 1 0,1-1-1,-1 0 1,0 0 0,0 0 0,1 0-1,-1 0 1,1 0 0,0 0 0,-1 0-1,1 0 1,0 0 0,0 0 0,1 0 0,-1 1-1,0-1 1,0 0 0,1-1 181,1-5-1193,0 1 1,1 0-1,0 0 0,0 0 1,1 0-1,-1 0 1,4-4 1192,12-14-4840</inkml:trace>
  <inkml:trace contextRef="#ctx0" brushRef="#br0" timeOffset="3376.62">917 1385 4498,'1'0'260,"8"-5"1925,0 1 1,0 0-1,0 1 1,8-2-2186,-15 5 238,0-1 0,1 1 0,-1 0 0,0 0 0,0 0 0,0 0 1,0 0-1,0 0 0,0 0 0,0 1 0,0-1 0,0 1-238,-1 0 39,0-1 1,0 1-1,0-1 0,0 1 0,0 0 0,0-1 0,0 1 1,-1 0-1,1 0 0,0 0 0,0-1 0,-1 1 1,1 0-1,-1 0 0,1 0 0,-1 0 0,1 0 1,-1 0-1,0 0 0,1 0 0,-1 1 0,0-1 1,0 0-40,3 33 158,-1-1 1,-2 0-1,-4 33-158,1 7-590,1-41 15,1 34-1713,2-58 794,-1-1-1,2 1 0,-1-1 0,2 3 1495,-3-5-8302</inkml:trace>
  <inkml:trace contextRef="#ctx0" brushRef="#br0" timeOffset="3713.32">1027 1440 5442,'-9'-10'3251,"7"8"-2733,1 1-1,-1-1 1,1 0 0,-1 0 0,1 0-1,0 0 1,-1 0 0,1 0-1,0 0 1,0 0 0,0 0-1,1 0 1,-1-1-518,2 2 60,0 1-1,0-1 1,0 0-1,0 1 1,0-1-1,0 0 1,0 1-1,0-1 1,0 1-1,0 0 1,1-1-1,-1 1 1,0 0-1,0 0 1,0 0-1,1 0 1,0 0-60,7-2 122,17-8 157,-12 4-119,0 1 1,14-4-161,-24 8 9,0 1 1,-1-1-1,1 1 1,0-1 0,-1 1-1,1 0 1,0 1-1,-1-1 1,1 0-1,0 1 1,-1 0-1,1 0 1,-1 0 0,1 1-10,-3-2 0,1 1 1,-1 0 0,0 0 0,0-1 0,0 1 0,0 0-1,0 0 1,0 0 0,-1 0 0,1 0 0,0 0 0,0 0-1,-1 1 1,1-1 0,-1 0 0,1 0 0,-1 1 0,1-1-1,-1 0 1,0 0 0,0 1 0,0-1 0,1 0 0,-1 1 0,0-1-1,-1 0 1,1 1 0,0-1 0,0 0 0,0 1 0,-1-1-1,1 0 1,-1 0 0,1 1-1,-3 5-4,1-1 0,-1 1 0,-1-1 0,1 1 0,-3 2 4,0 0-4,0-1 1,-1 0-1,0 0 1,0 0-1,-1-1 1,0 0-1,-6 4 4,9-7-87,-2 0-1,1-1 0,0 1 0,-1-1 0,1 0 1,-1-1-1,0 0 0,0 0 0,0 0 1,0-1-1,-5 1 88,11-2-74,1 0 1,-1 0 0,1 0-1,-1 0 1,1 0-1,-1 0 1,1 0-1,-1 0 1,1 0 0,-1 0-1,1-1 1,0 1-1,-1 0 1,1 0-1,-1 0 1,1-1 0,-1 1-1,1 0 1,-1 0-1,1-1 1,0 1-1,-1 0 1,1-1 0,0 1-1,-1-1 1,1 1-1,0 0 1,0-1-1,-1 1 1,1-1 0,0 1-1,0-1 1,-1 1-1,1-1 1,0 1-1,0 0 1,0-1 0,0 1-1,0-1 1,0 1-1,0-1 1,0 1-1,0-1 1,0 1 0,0-1-1,0 1 1,0-1-1,1 1 1,-1-1-1,0 1 1,0-1 0,0 1-1,1-1 1,-1 1 73,1-3-646,0 0 1,1 0-1,-1 1 0,1-1 1,-1 1-1,1-1 1,0 1-1,0 0 1,1-2 645,14-9-6534</inkml:trace>
  <inkml:trace contextRef="#ctx0" brushRef="#br0" timeOffset="4058.76">1256 1382 2641,'9'-6'2487,"-8"5"-1720,0 0 0,0 0 0,1 0 0,-1 0 0,0 1-1,1-1 1,-1 0 0,1 1 0,-1-1 0,1 1 0,0-1-767,-5 14 3633,0-1-3515,1-6-118,1 0 0,1 0 0,-1 0-1,1 0 1,0 0 0,0 0 0,1 0 0,0 0 0,0 0 0,0 0 0,1 1 0,-1-5-4,-1 0-1,1 0 0,0 0 1,0 0-1,0 0 0,0 0 1,0 0-1,1 0 0,-1-1 0,0 1 1,1-1-1,-1 1 0,1-1 1,0 1-1,0-1 0,-1 0 1,1 0-1,0 0 0,0 0 1,0 0-1,0 0 0,0 0 1,0-1-1,0 1 0,0-1 1,0 1-1,1-1 0,-1 0 1,0 0-1,0 0 0,0 0 1,0 0-1,1-1 5,5-1-3,0 0-1,0 0 1,0-1 0,0 0 0,0-1-1,-1 0 1,0 0 0,0-1 0,0 1-1,0-2 1,0 1 0,1-3 3,13-9 23,-19 16-15,0 0 0,0-1-1,0 0 1,-1 1 0,1-1 0,-1 0 0,1 0-1,-1 1 1,1-1 0,-1 0 0,0 0 0,0-1 0,0 1-1,0 0 1,0 0 0,-1-1 0,1 1 0,-1 0 0,1-2-8,-1 3 2,-1-1 1,1 0-1,0 1 1,-1-1 0,1 0-1,-1 1 1,1-1-1,-1 1 1,0-1 0,0 1-1,0 0 1,0-1-1,0 1 1,0 0 0,0-1-1,0 1 1,0 0-1,0 0 1,-1 0-1,1 0 1,0 0 0,-1 0-1,1 0 1,-1 1-1,1-1 1,-1 1 0,-1-1-3,-12-5-152,0 2 0,0 0 0,-1 1 0,0 0 1,-13 0 151,-16 1-4420,39 1 976,5-2-5296</inkml:trace>
  <inkml:trace contextRef="#ctx0" brushRef="#br0" timeOffset="4059.76">1521 1159 7379,'2'0'2626,"-2"5"-1186,0 4 737,1 1-1472,1 4-129,-2 4-240,-2 6-96,4 3-80,0 4-32,1 1 0,0 2-48,0 4-176,4-5-224,-1-3-80,1 2-1889,1-6 992,-2-8-1296,-2-3-6387</inkml:trace>
  <inkml:trace contextRef="#ctx0" brushRef="#br0" timeOffset="4438.59">1416 1378 6467,'-6'4'2769,"1"-4"-1040,3 3 592,2-1-896,3-2-929,7-2 0,4 1-144,7-2-112,6-1-111,2-3-145,2-3-49,4 0-687,1-1-1601,-4 0 1104,4-1-1696,0 0-6099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48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 4450,'0'2'6732,"0"5"-3301,2 22-3152,-1-17 436,5 52-364,-1-18-251,-1 21-100,-4-54-57,1 29-561,-2-1 0,-2 1 0,-1-1 0,-9 32 618,12-69-5046,1-10 2235,2-8 319,-3-9-688</inkml:trace>
  <inkml:trace contextRef="#ctx0" brushRef="#br0" timeOffset="364.22">62 80 2417,'1'-2'661,"-1"-1"0,1 1 1,0 0-1,0-1 0,0 1 0,0 0 0,0 0 0,0 0 0,1 0 1,-1 0-1,1 0-661,1-2 639,0 1 1,1 0 0,-1-1 0,1 2 0,3-3-640,2 0 404,0 0-1,-1 1 1,2 0 0,-1 0 0,4 0-404,-6 2 70,1 1-1,-1-1 1,1 1-1,-1 1 1,1-1-1,0 2 0,-1-1 1,1 1-1,-1 0 1,1 0-1,-1 1 1,1 0-1,4 2-69,-8-3 7,0 1 0,-1 0 0,1 0 0,-1 0 0,1 0 0,-1 0 0,0 1 0,0-1 1,0 1-1,0 0 0,0 0 0,-1 0 0,1 0 0,-1 0 0,0 1 0,0-1 0,0 1 0,0-1 0,-1 1 0,0 0 0,1 0 0,-1-1 0,0 1 0,-1 0 0,1 0 0,-1 3-7,0 3 15,-1-1 1,0 0-1,0 0 1,-1 0-1,0 0 1,-1 0-1,0 0 1,-1 0-1,-3 5-15,-8 17 32,-2-2 1,-2 0-33,15-23 1,-62 88-105,-15 12 104,68-90-56,13-16 47,-38 44-279,34-40-130,0 0 0,-1 0 0,1-1 0,-1 1 0,0-1 0,0 0 0,0 0 0,-4 0 418,9-2-109,0-1 0,0 0 1,0 0-1,0 0 0,-1 0 1,1 0-1,0 0 0,0 0 1,0 0-1,0 0 0,0 0 1,0 0-1,-1 0 0,1 0 1,0 0-1,0 0 0,0 0 1,0 0-1,0 0 0,-1 0 1,1 0-1,0 0 0,0 0 1,0 0-1,0 0 0,0 0 1,0 0-1,-1 0 0,1 0 1,0 0-1,0 0 0,0 0 0,0-1 1,0 1-1,0 0 0,0 0 1,-1 0-1,1 0 0,0 0 1,0 0-1,0 0 0,0 0 1,0-1-1,0 1 0,0 0 109,-1-5-7507</inkml:trace>
  <inkml:trace contextRef="#ctx0" brushRef="#br0" timeOffset="696.44">322 364 2465,'-2'-2'5401,"-3"5"-2569,-4 8-1084,8-5-1655,0 0 0,0 0 1,0 0-1,1 0 1,0 0-1,0 0 0,0 0 1,1-1-1,0 1 0,1 4-93,-1-6-9,0-1-1,0 1 0,0-1 1,0 1-1,1-1 0,-1 1 1,1-1-1,0 0 0,0 0 1,0 0-1,1 0 0,-1 0 1,1 0-1,0 0 0,-1-1 1,1 1-1,0-1 0,0 0 1,3 1 9,-4-2-17,1 0 1,0 0 0,-1 0 0,1-1 0,0 1 0,0-1 0,-1 0 0,1 1 0,0-1-1,0 0 1,0-1 0,-1 1 0,1 0 0,0-1 0,0 0 0,-1 0 0,1 0-1,0 0 1,-1 0 0,1 0 0,-1 0 0,0-1 0,1 0 0,-1 1 0,0-1 0,1 0 16,3-4 22,0-1 0,-1 1 0,0-1 0,0 0 1,0 0-1,-1-1 0,0 1 0,0-1 1,-1 0-1,0 0 0,0 0 0,-1-1 1,0 1-1,0 0 0,-1-1 0,0 0 0,-1 1 1,0-1-1,0 1 0,-1-1 0,-1-6-22,1 13 51,0-1-1,0 0 1,0 0-1,-1 1 1,1-1-1,-1 1 1,0 0 0,1-1-1,-1 1 1,0 0-1,0 0 1,-1 0-1,1 0 1,0 0-1,0 1 1,-1-1-1,0 1 1,1-1-1,-1 1 1,1 0-1,-3-1-50,2 1-44,0 0-1,1 1 0,-1-1 0,0 0 1,0 1-1,1 0 0,-1 0 1,0 0-1,0 0 0,0 0 0,1 0 1,-1 1-1,0-1 0,0 1 1,1 0-1,-1 0 0,0 0 1,1 0-1,-1 0 0,1 0 0,0 1 1,-2 0 44,2 0-534,1 0 1,-1 0 0,0 0-1,1 0 1,-1 1 0,1-1-1,0 0 1,0 1 0,0-1-1,0 1 1,0-1-1,0 1 535,0 8-6922</inkml:trace>
  <inkml:trace contextRef="#ctx0" brushRef="#br0" timeOffset="1051.05">540 225 3826,'2'-1'460,"0"0"0,0 0 1,0 1-1,1-1 1,-1 1-1,0-1 0,0 1 1,0 0-1,0 0 0,1 0 1,-1 0-1,0 0 0,0 1 1,0-1-1,1 1-460,-1-1 124,0 1 0,0-1 0,0 1 0,-1 0 0,1 0 0,0 0 0,-1 0 0,1 0 0,-1 0 0,1 0 0,-1 0 0,1 1 0,-1-1 0,0 0 0,0 1 0,0-1 1,0 1-1,0 0 0,0-1 0,0 1 0,0 0 0,0-1 0,-1 1 0,1 0 0,-1 0 0,0 0 0,1 0 0,-1 0-124,0 3 65,1 14 103,1-1-1,4 14-167,-5-27 1,0 0-1,0 0 1,1 0 0,0-1-1,0 1 1,0-1 0,1 1-1,-1-1 1,1 0 0,0 0-1,0 0 1,3 3-1,-5-6 0,0-1 1,-1 1-1,1 0 0,0-1 0,0 1 1,-1-1-1,1 1 0,0-1 0,0 1 1,0-1-1,0 1 0,0-1 0,0 0 1,0 0-1,0 0 0,-1 1 0,1-1 1,0 0-1,0 0 0,0 0 1,0 0-1,0 0 0,0-1 0,0 1 1,0 0-1,0 0 0,0-1 0,0 1 1,0 0-1,0-1 0,0 1 0,-1-1 1,1 1-1,0-1 0,0 1 0,-1-1 1,1 0-1,0 1 0,-1-1 1,1 0-1,0 0 0,-1 0 0,4-4 28,0-1 0,0-1 0,0 1-1,-1 0 1,1-5-28,1 0 82,16-45 584,-17 42-294,-4 14-355,0 0 0,0 0 0,0-1 0,0 1 0,0 0 0,0 0 0,0-1 0,0 1 0,0 0 0,0 0 0,1-1 0,-1 1 1,0 0-1,0 0 0,0 0 0,0-1 0,0 1 0,0 0 0,1 0 0,-1 0 0,0-1 0,0 1 0,0 0 0,0 0 0,1 0 0,-1 0 0,0-1 0,0 1 0,1 0 0,-1 0 0,0 0 0,0 0 0,1 0 1,-1 0-1,0 0 0,0 0 0,1 0 0,-1 0 0,0 0 0,0 0-17,5 10 432,0 15-33,-3-1-200,-1 12-78,-1-26-257,-1 0 0,2-1 0,-1 1 0,1 0-1,1-1 1,-1 1 0,2-1 0,-1 0 0,4 7 136,-6-16-134,0 1 0,0-1 0,1 1 0,-1-1 0,1 1 0,-1-1 0,0 1 0,1-1 0,-1 1 0,1-1 0,-1 1 0,1-1 0,0 0 0,-1 1 0,1-1 0,-1 0 0,1 1 0,0-1 0,-1 0 0,1 0 0,-1 0 0,1 1 0,0-1 0,-1 0 0,1 0 0,0 0-1,-1 0 1,1 0 0,0 0 0,-1-1 0,1 1 0,0 0 0,-1 0 0,1 0 0,0 0 0,-1-1 0,1 1 0,-1 0 0,1-1 0,-1 1 0,1 0 0,-1-1 0,1 1 0,-1-1 0,1 1 0,-1-1 0,1 1 0,-1-1 134,4-3-1338,0 1 0,-1-1 0,1 0 0,-1 0 0,2-3 1338,7-12-3367</inkml:trace>
  <inkml:trace contextRef="#ctx0" brushRef="#br0" timeOffset="1394.24">918 308 1409,'3'-4'816,"0"0"1,-1 0 0,0-1 0,0 1-1,0-1 1,0 1 0,-1-1-1,1 1 1,-1-1 0,-1 0 0,1 0-1,-1 1 1,1-1 0,-1 0 0,-1-1-817,1 5 50,0 1 1,0 0-1,-1-1 1,1 1-1,0 0 1,-1-1 0,1 1-1,0 0 1,-1-1-1,1 1 1,0 0-1,-1 0 1,1-1 0,-1 1-1,1 0 1,-1 0-1,1 0 1,0 0 0,-1-1-1,1 1 1,-1 0-1,1 0 1,-1 0-1,1 0 1,-1 0 0,1 0-1,-1 0 1,1 0-1,-1 1 1,1-1-1,0 0 1,-1 0 0,1 0-1,-1 0 1,1 1-1,-1-1 1,1 0-51,-18 8 218,13-2-175,-1-1 0,2 1 0,-1 0 0,1 0 0,0 0 0,0 1 0,0-1 0,-1 6-43,3-9-2,0 1 0,1 0-1,0 0 1,-1 0 0,1 0 0,1 0 0,-1 1 0,1-1-1,-1 0 1,1 0 0,0 0 0,1 1 0,-1-1-1,1 0 1,-1 0 0,2 1 2,-2-4-2,1 0-1,0 0 1,0 0 0,-1 0 0,1 0-1,0 0 1,0 0 0,0 0 0,0 0-1,0 0 1,1-1 0,-1 1 0,0 0-1,0-1 1,0 1 0,1-1-1,-1 1 1,0-1 0,1 0 0,-1 1-1,0-1 1,1 0 0,-1 0 0,0 0-1,1 0 1,-1 0 0,1 0-1,-1 0 1,0-1 0,1 1 0,-1 0-1,0-1 3,5 0 7,-1-1-1,0 1 0,0-1 0,1 0 0,-1-1 0,-1 1 1,3-2-7,2-3 99,-1 0 0,-1-1 0,1 0 0,-1-1 0,0 1 0,-1-1 0,0 0 0,4-10-99,17-23 1198,-20 100-382,-4-9-956,0-11-212,-1 0 1,-2 0-1,-4 29 352,3-63-21,1-1-1,-1 1 1,0 0-1,0-1 1,0 0-1,-1 1 1,1-1-1,-1 0 1,0 0-1,0 0 1,0 0 0,0 0-1,0 0 1,0 0-1,-1-1 1,0 1-1,1-1 1,-1 0-1,0 0 1,0 0-1,-3 2 22,4-4 5,-1 1-1,1 0 0,-1 0 1,1-1-1,-1 1 0,0-1 1,1 0-1,-1 0 1,1 0-1,-1 0 0,0 0 1,1 0-1,-1-1 0,1 0 1,-1 1-1,1-1 0,-1 0 1,1 0-1,0 0 0,-1 0 1,1-1-1,0 1 0,0-1 1,0 1-1,0-1 1,0 0-1,0 0 0,0 1 1,1-1-1,-2-2-4,0-1 28,0 0 0,0 0 0,0-1 1,1 1-1,0-1 0,0 1 0,0-1 0,0 0 1,1 0-1,0 0 0,1 1 0,-1-1 0,1 0 1,0 0-1,1-1-28,-1 4 8,0-1 1,0 1 0,0 0-1,1-1 1,0 1 0,-1 0-1,1-1 1,0 1 0,1 0-1,-1 0 1,1 0 0,-1 0-1,1 0 1,0 1-1,0-1 1,0 0 0,0 1-1,1-1 1,-1 1 0,1 0-1,-1 0 1,1 0 0,0 0-1,0 0 1,0 1 0,0-1-1,1 1-8,4-2-151,0 2 0,1-1-1,-1 1 1,0 1 0,1-1 0,-1 1-1,8 2 152,34 4-7361,-36-3 3039,-6-3-912</inkml:trace>
  <inkml:trace contextRef="#ctx0" brushRef="#br0" timeOffset="2017.85">186 741 4178,'14'-7'2014,"0"0"1,0-1-1,10-8-2014,14-8 763,95-52 101,-119 68-511,-25 13 81,3 1-270,0 1-1,0-1 0,0 1 1,1 1-1,0-1 1,0 1-1,1 1 0,-1 0-163,-1 2 329,3-5-229,1 0 0,0 1 0,0 0 0,0-1 0,1 1 1,0 1-1,1-1 0,-1 0 0,1 1 0,1-1 0,0 1 1,0 0-1,0-1 0,1 1 0,0 0 0,0 3-100,2 1 154,0 0 0,1 1-1,0-1 1,0 0-1,2-1 1,-1 1 0,2-1-1,-1 0 1,7 9-154,-7-12-12,-1 0 1,1 1-1,-2-1 0,1 1 1,-1 0-1,0 0 0,-1 0 1,0 0-1,0 7 12,-2-13-5,1-1 0,-1 1 0,0 0 0,0 0-1,-1-1 1,1 1 0,-1 0 0,1-1 0,-1 1 0,0 0-1,0-1 1,0 1 0,0-1 0,0 1 0,-1-1 0,1 0-1,-1 0 1,0 1 0,1-1 0,-1 0 0,0 0 0,0-1-1,0 1 1,-1 0 0,1-1 0,0 1 0,-1-1 0,1 0-1,0 1 1,-1-1 0,0-1 0,1 1 0,-1 0 0,0 0-1,0-1 6,-2 1-112,0-1 0,0 1-1,0-1 1,0 0 0,0 0-1,1-1 1,-1 0 0,0 0-1,0 0 1,0 0 0,0-1-1,1 1 1,-1-1-1,1 0 1,-1-1 0,1 1-1,0-1 1,0 0 0,0 0-1,0 0 1,1-1 0,-1 1-1,1-1 1,-1-1 112,-1 0-584,1-1 0,0 0 0,0 0 0,1 0 0,-1 0 0,1-1 0,1 1 0,-1-1 0,1 0 0,0 1 0,1-1 0,-1 0 0,2 0 0,-1 0 0,1 0 0,0-5 584,3-8-4930</inkml:trace>
  <inkml:trace contextRef="#ctx0" brushRef="#br0" timeOffset="2381.39">575 831 3314,'2'0'368,"0"0"0,0 1 0,-1-1 0,1 0 0,0 0 0,0 0 0,-1-1 0,1 1 0,0 0 0,-1-1 0,1 1 0,0-1 0,-1 1 0,1-1 0,-1 0 0,1 0 0,-1 1 0,2-2-368,-3 2 82,0-1-1,1 1 1,-1-1-1,0 1 1,1 0-1,-1-1 0,0 1 1,0-1-1,1 1 1,-1-1-1,0 1 1,0-1-1,0 1 1,0-1-1,0 1 0,0-1 1,0 1-1,0-1 1,0 1-1,0-1 1,0 0-1,0 1 0,0-1-81,0 0 76,-1 0 0,1 0 0,-1-1 0,0 1 0,1 0 0,-1 0 0,0 0 0,0 0 0,0 0 0,0 0 0,0 0 0,-1-1-76,1 1 48,0 0 1,0 0-1,0 0 0,0 0 0,-1 1 1,1-1-1,0 0 0,0 1 0,-1-1 1,1 1-1,0 0 0,-1-1 0,1 1 0,-1 0 1,1 0-1,0 0 0,-1 0 0,1 0 1,-1 0-1,1 0 0,-1 0 0,1 1 1,0-1-1,-1 0 0,1 1 0,0-1 1,-1 1-1,1 0 0,0-1 0,0 1 0,0 0 1,-1 0-1,1 0 0,0 0 0,0 0 1,0 0-49,-2 2 18,0 0 0,1 0 0,-1 0 0,1 1 0,0-1 0,0 1 0,0-1 0,0 1 0,0 0 0,1-1 0,0 1 0,-1 2-18,-2 39-102,4-43 94,0 1 1,0 0 0,0 0-1,1-1 1,-1 1 0,1 0-1,0-1 1,0 1-1,0 0 1,0-1 0,0 1-1,1-1 1,-1 0 0,2 2 7,-3-3-6,1 0 0,0-1 0,0 1 0,0-1 0,0 1 0,-1-1 0,1 1 0,0-1 0,0 0 0,0 0 0,0 1 0,0-1 0,0 0 0,0 0 1,0 0-1,0 0 0,0 0 0,0 0 0,0 0 0,0 0 0,0 0 0,0-1 0,0 1 0,0 0 0,0-1 0,0 1 0,0 0 0,0-1 0,-1 1 0,2-1 6,1-1-19,0 0-1,0 0 0,0 0 0,0-1 0,0 1 0,0-1 0,0-1 20,1 0-15,0-1 0,-1 0 0,1 0 0,-1-1 0,0 1-1,-1-1 1,1 0 0,-1 1 0,-1-1 0,1 0 0,-1 0 0,0 0 0,0 0-1,0-1 1,-1-1 15,2 34-167,-2 1 0,-2 21 167,1-25-583,1-21 462,2 27-2267,-2-29 2199,0 1-1,0-1 0,0 1 0,0-1 0,1 1 1,-1-1-1,0 1 0,0-1 0,1 1 1,-1-1-1,0 1 0,1-1 0,-1 1 1,0-1-1,1 1 0,-1-1 0,1 0 1,-1 1-1,1-1 0,-1 0 0,1 1 0,-1-1 1,1 0-1,-1 0 0,1 0 0,-1 1 1,1-1-1,0 0 0,-1 0 0,1 0 1,-1 0-1,1 0 0,0 0 0,-1 0 1,1 0-1,-1 0 0,1 0 0,-1 0 0,1-1 1,-1 1-1,1 0 0,0 0 0,-1-1 1,1 1-1,-1 0 190,9-5-1961</inkml:trace>
  <inkml:trace contextRef="#ctx0" brushRef="#br0" timeOffset="2848.94">732 814 1281,'0'-3'417,"0"1"164,0 0-1,1 0 1,-1 0-1,0 0 1,1 0-1,0 1 0,-1-1 1,1 0-1,0 0 1,0 1-1,0-1 1,0 0-1,0 1 0,0-1 1,1 0-581,-2 2 68,1 0 0,-1 0 1,0 0-1,1 0 0,-1 0 1,0 0-1,1 0 0,-1 1 1,0-1-1,0 0 0,1 0 1,-1 0-1,0 0 0,1 1 1,-1-1-1,0 0 0,0 0 1,0 0-1,1 1 0,-1-1 1,0 0-1,0 0 0,0 1 0,0-1 1,1 0-1,-1 1 0,0-1 1,0 0-1,0 0 0,0 1 1,0-1-1,0 0 0,0 1 1,0-1-69,4 12 697,-4-6-477,-1-1-118,0 1 0,1-1 0,0 1 0,0-1 0,0 0 0,2 4-102,-2-7-4,1-1 1,-1 1 0,1 0-1,0-1 1,-1 1 0,1-1-1,0 1 1,0-1-1,0 1 1,0-1 0,1 0-1,-1 1 1,0-1 0,1 0-1,-1 0 1,0 0-1,1 0 1,-1 0 0,1 0-1,0 0 1,-1-1-1,2 1 4,-2 0-14,1-1 0,-1 0 0,1 1-1,-1-1 1,1 0 0,0 0-1,-1 0 1,1 0 0,-1 0-1,1 0 1,0 0 0,-1-1 0,1 1-1,-1-1 1,1 1 0,-1-1-1,1 0 1,-1 1 0,0-1-1,1 0 1,-1 0 0,0 0 0,1 0-1,-1 0 1,0 0 0,0 0-1,0 0 1,0-1 0,0 1-1,0-1 15,5-7-106,0 0-1,-1 0 1,0-1-1,2-5 107,1-2 135,2-6-61,-8 17 97,0 1 0,1 0 0,-1 0 0,1 0-1,0 0 1,0 1 0,3-3-171,-6 7 22,1 0 0,-1 0 0,0 0 0,1 0 0,-1 1 0,1-1 0,-1 0 0,0 0 0,1 1 0,-1-1 0,0 0 0,1 1 0,-1-1 0,0 0 0,1 1 0,-1-1 0,0 1 0,0-1 0,1 0 0,-1 1-1,0-1 1,0 1 0,0-1 0,0 1 0,0-1 0,0 1 0,0-1-22,7 18 198,-7-16-170,5 12 18,-3-7-41,0 1 0,1 0 0,0-1 0,4 8-5,-6-14-5,0 1-1,0 0 0,1-1 1,-1 1-1,0-1 0,1 1 1,-1-1-1,1 1 0,-1-1 1,1 0-1,-1 0 0,1 0 1,0 0-1,0 0 0,0 0 1,-1-1-1,1 1 0,0 0 0,0-1 1,0 0-1,0 1 0,1-1 6,1 0-13,-1 0-1,1 0 1,-1-1-1,1 1 0,-1-1 1,1 0-1,-1 0 1,1 0-1,-1 0 1,0 0-1,1-1 0,-1 0 1,0 1-1,0-1 1,0-1-1,0 1 0,-1 0 1,1-1-1,-1 1 1,1-1-1,-1 0 1,0 1-1,0-1 0,0 0 1,0-1-1,0 0 14,1-2 10,0 0 0,-1-1 1,0 1-1,0-1 0,-1 0 0,1 0 0,-1 1 0,-1-1 0,1 0 1,-1 0-1,-1 0 0,1 0 0,-2-6-10,1 11 13,1 0 0,-1 0 0,1 1 0,-1-1 0,0 0 1,0 0-1,0 0 0,0 0 0,0 1 0,0-1 0,0 1 0,-1-1 0,1 1 0,0-1 0,-1 1 1,1-1-1,-1 1 0,0 0 0,0 0 0,1 0 0,-1 0 0,0 0 0,0 1 0,0-1 0,0 0 0,0 1 1,0-1-1,0 1 0,0 0 0,0 0 0,0 0 0,0 0 0,-1 0-13,0 0 12,0 0 0,1 1 0,-1-1 0,0 1 0,1 0 1,-1 0-1,0 0 0,1 0 0,-1 0 0,1 0 0,0 0 0,-1 1 0,1 0 0,0-1 0,0 1 0,0 0 0,0 0 0,0 0 0,0 0 0,1 0 0,-1 0 0,1 1 1,-1-1-1,1 1 0,0 1-12,-2 3 2,1 1 0,0 0-1,1 0 1,0 0 0,0 0 0,1 0 0,0 1 0,0-1 0,1 0 0,0 1-2,0-4-27,-1-1-1,1 1 1,1-1 0,-1 0-1,1 1 1,-1-1 0,1 0-1,0 0 1,1 0 0,-1 0 0,1 0-1,-1-1 1,1 1 0,0-1-1,1 0 1,-1 0 0,0 0-1,4 2 28,30 14-1176,8 6-3661,-30-12-4682</inkml:trace>
  <inkml:trace contextRef="#ctx0" brushRef="#br0" timeOffset="3479.48">387 1317 3442,'1'-4'705,"-1"-1"1,0 0-1,0 1 1,0-1-1,0 0 1,-1-2-706,1 6 199,-1-1 0,1 1 0,-1 0 0,1 0 0,-1-1 0,1 1-1,-1 0 1,0 0 0,1 0 0,-1 0 0,0 0 0,0 0 0,0 0 0,0 0 0,0 0 0,0 0 0,0 1 0,0-1 0,0 0 0,0 1 0,-1-1 0,1 0 0,0 1 0,0 0-1,-1-1-198,-9-2 789,0 0-1,0 1 0,-1 1 0,1-1 0,-1 2 0,-3 0-788,9 0 30,1 0 0,-1 1 0,1 0 0,-1 0-1,1 1 1,-1-1 0,1 1 0,0 0 0,0 1 0,0-1-1,0 1 1,0 0 0,1 0 0,-1 1-30,-8 7 13,0 1 0,1 0 1,1 1-1,-4 5-13,15-17-5,-1-1 1,1 1-1,-1 0 0,1-1 0,-1 1 0,1-1 1,-1 1-1,1 0 0,0-1 0,0 1 1,-1 0-1,1 0 0,0-1 0,0 1 0,0 0 1,0-1-1,-1 1 0,1 0 0,0 0 0,1 0 1,-1-1-1,0 1 0,0 0 0,0-1 1,0 1-1,0 0 0,1 0 0,-1-1 0,0 1 1,1 0-1,-1-1 0,0 1 0,1 0 0,-1-1 1,1 1-1,-1-1 0,1 1 0,-1-1 1,1 1-1,0-1 0,-1 1 0,1-1 0,0 0 1,-1 1-1,1-1 0,0 0 0,-1 1 0,1-1 1,0 0-1,0 0 0,-1 0 0,1 0 1,0 0 4,8 2-21,-1 0 0,0-1 0,1 0 0,5-1 21,-9 0-10,8 1 3,-2-1 2,-1 0-1,0 1 1,0 1-1,0-1 1,0 2-1,9 2 6,-11-2 5,0 0-1,0 1 0,-1 0 1,1 0-1,-1 0 0,6 6-4,-11-9 4,-1 0 1,0 0-1,0 0 0,0 0 0,0 0 0,0 0 0,0 0 0,-1 0 1,1 1-1,0-1 0,0 0 0,-1 0 0,1 1 0,-1-1 0,1 1 1,-1-1-1,0 0 0,0 1 0,1-1 0,-1 1 0,0-1 0,0 0 1,0 1-1,0-1 0,-1 1 0,1-1 0,0 0 0,-1 1 0,1-1 0,-1 1 1,1-1-1,-1 0 0,1 0 0,-1 1 0,0-1 0,0 0 0,0 0 1,0 0-1,0 0 0,0 0 0,0 0 0,0 0 0,0 0 0,-1 0-4,-1 2-14,0-1-1,-1 0 1,1 0-1,-1 0 1,0 0-1,0-1 0,0 1 1,0-1-1,0 0 1,0 0-1,0 0 1,-2-1 14,-8 2-386,0-1 1,0-1-1,-1 0 386,10 0-830,-1-1 0,0 1-1,0-1 1,1 0 0,-1 0 0,0-1-1,1 0 1,-1 0 0,1 0 0,-3-2 830,5 1-3810,3 2-416</inkml:trace>
  <inkml:trace contextRef="#ctx0" brushRef="#br0" timeOffset="3832.58">460 1395 3506,'38'-2'9148,"-38"3"-9053,1 0 1,-1 1-1,1-1 1,-1 0-1,0 0 0,1 1 1,-1-1-1,0 0 1,0 1-1,0-1 1,0 0-1,0 1-95,0-1 103,13 114 316,-2-28-2788,-8-56-3450,-2 24 5819,-1-23-6133</inkml:trace>
  <inkml:trace contextRef="#ctx0" brushRef="#br0" timeOffset="4178.37">511 1393 2977,'0'-1'483,"0"0"0,1-1 0,-1 1 0,1 0 0,-1 0 0,1 0 0,-1-1 0,1 1 0,0 0 0,0 0 0,-1 0 0,1 0-1,0 0 1,0 0 0,1 0-483,0 0 350,0-1-1,0 1 0,0 0 1,0 0-1,0 0 1,0 0-1,0 1 0,2-1-349,6-1-37,0 1-1,0 0 1,0 1-1,2 0 38,8-1 676,-16 1-638,0 0 0,0 0 0,0 0 0,0 1 0,0-1-1,0 1 1,0 0 0,0 0 0,0 1 0,0-1 0,-1 1 0,1 0 0,2 1-38,-5-2 9,0 0 1,0-1 0,0 1-1,0 0 1,0 0-1,-1 0 1,1 0 0,0 0-1,0 0 1,-1 0 0,1 0-1,-1 0 1,1 0 0,-1 1-1,1-1 1,-1 0 0,0 0-1,1 2-9,-1-2 17,0 1-1,-1 0 0,1 0 0,0 0 1,-1 0-1,1 0 0,-1-1 0,1 1 0,-1 0 1,0-1-1,0 1 0,0 0 0,0-1 1,0 1-1,0-1 0,-1 1-16,-8 10 126,0-1 1,0 0-1,-2-1 0,-8 7-126,16-13-271,-1-1-1,0 1 0,0-1 1,-1-1-1,1 1 1,0-1-1,-1 1 1,0-2-1,1 1 0,-1 0 1,0-1-1,0 0 1,-2-1 271,10-2-4715,3 0-2013</inkml:trace>
  <inkml:trace contextRef="#ctx0" brushRef="#br0" timeOffset="4515.33">813 1425 5266,'-1'6'7350,"-2"0"-5052,2-4-2325,0 0 1,0 0 0,0 0-1,0 0 1,0 1 0,1-1-1,-1 0 1,1 2 26,0-1 3,0 0 0,0 0 0,0 0 0,1 0 0,-1 0 0,1 0 0,0 0 0,-1 0 0,1 0 0,1 0 0,-1-1 0,0 1 0,1 0 0,0 0-3,-1-2-7,1 0 0,-1 1 0,0-1 0,0 0 0,1 0 0,-1-1 0,1 1 0,-1 0-1,1 0 1,-1-1 0,1 1 0,-1-1 0,1 1 0,0-1 0,-1 0 0,1 0-1,0 1 1,-1-1 0,1 0 0,0-1 0,-1 1 0,1 0 0,0 0 0,-1-1 0,1 1-1,0-1 1,-1 1 7,6-2-1,1-1 0,-1 1 1,0-1-1,-1-1 0,1 1 0,0-1 0,-1 0 0,0 0 0,0-1 0,0 0 0,-1 0 0,1-1 1,-3 3 53,0 0-1,-1-1 0,1 0 1,-1 0-1,0 0 0,0 0 0,0 0 1,0 0-1,-1 0 0,0 0 1,1-1-1,-2 1 0,1 0 1,0-1-1,-1 1 0,0-1 1,0 1-1,0-1 0,-1 1 0,0-5-52,1 8 38,-1-1 0,1 1 0,-1 0 0,1-1 0,-1 1 0,0 0 0,1 0-1,-1 0 1,0-1 0,0 1 0,0 0 0,1 0 0,-1 0 0,0 0-1,-1 0 1,1 1 0,0-1 0,0 0 0,0 0 0,0 1 0,-1-1-1,1 1 1,0-1 0,-1 1 0,1-1 0,0 1 0,-1 0 0,1 0 0,0 0-1,-1 0 1,1 0 0,-1 0 0,1 0 0,-1 0-38,-1 0 11,0 1 1,0-1 0,1 1-1,-1-1 1,0 1-1,0 0 1,1 0-1,-1 0 1,0 1 0,1-1-1,-1 1 1,1-1-1,0 1 1,-1 0 0,1 0-1,-1 2-11,-6 5-505,-14 19-15,22-27 119,0 0-1,0 1 1,0-1-1,0 0 1,1 1-1,-1-1 1,0 1-1,1-1 1,-1 1-1,1-1 1,-1 1-1,1-1 1,0 1-1,0-1 1,0 1-1,0-1 1,0 1-1,0 0 402,2 2-8809</inkml:trace>
  <inkml:trace contextRef="#ctx0" brushRef="#br0" timeOffset="4516.33">1070 1182 3874,'4'-2'716,"-2"0"40,1 1-1,-1-1 1,1 1-1,0 0 1,-1-1-1,1 1 1,1 0-756,-4 1 104,1 0 1,0 0 0,-1 0-1,1 0 1,0 0-1,-1 0 1,1 0 0,-1 0-1,1 0 1,0 0 0,-1 1-1,1-1 1,-1 0-1,1 0 1,-1 1 0,1-1-1,-1 0 1,1 1-1,-1-1 1,1 0 0,-1 1-1,1-1 1,-1 1 0,1-1-1,-1 1 1,0-1-1,1 1 1,-1-1 0,0 1-1,1-1 1,-1 1 0,0 0-1,0-1 1,0 1-1,0-1 1,1 1 0,-1 0-1,0-1-104,8 38 781,-2 0-1,-1 0 1,-1 11-781,3 31-498,-3-33-667,-5 0-3886,-3-28-4431</inkml:trace>
  <inkml:trace contextRef="#ctx0" brushRef="#br0" timeOffset="4880.61">1018 1378 4146,'0'5'2881,"0"1"-960,6 1 240,0-1-368,3-2-977,5 1-127,2 1-161,2 1-208,8-6-112,-1 2-160,0-3 2449,2-4-16,-2 0-31,-1-3-4676,-1-10 4259,-7 3-2945,1-7-20922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8:0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5859,'23'7'4538,"2"-7"-3364,-17-2-1018,-1 0 0,1 0 1,-1 0-1,0-1 1,1 0-1,-1-1 0,-1 0 1,1 0-1,3-3-156,14-11 622,18-18-622,-30 25 116,0 0 0,3-1 30,-1-1-1,8-11-145,-19 21 21,0-1 0,-1 1 0,1 0 0,-1-1 0,0 0 0,0 1 0,0-1 0,0 0 0,-1 0 0,0 0 0,0 0 0,0 0 0,0-1 0,0-2-21,-3 6 201,-2 4-62,-3 5 108,5-2-131,0 0 0,0 0 0,0-1 0,0 1 0,1 0 0,0 0 0,1 0 0,-1 0-1,1 0 1,0 1 0,0-1 0,2 4-116,1 15 120,2-1-1,4 11-119,-6-21 46,12 43 16,-6-29-22,-1 1 0,-2 0-1,-1 0 1,-2 1 0,1 28-40,-4-55 16,0 0 0,0 0 0,-1 0 0,1 0 0,-1 0-1,0 0 1,1-1 0,-1 1 0,0 0 0,-1 0 0,1-1 0,0 1 0,-1-1-1,0 1 1,1-1 0,-1 0 0,0 1 0,0-1 0,0 0 0,-1 0-16,0 0 11,0-1 1,0 1-1,1-1 0,-1 0 1,-1 1-1,1-2 1,0 1-1,0 0 0,0-1 1,0 1-1,-1-1 1,1 0-1,0 0 0,0 0 1,0 0-1,-1-1 1,1 1-1,-2-2-11,-5 0-126,0-1 0,0-1-1,1 0 1,-1 0 0,1-1 0,0 0-1,0 0 1,1-1 0,0-1 0,-1 0 126,-32-33-2928,7-4-3975,25 31 532</inkml:trace>
  <inkml:trace contextRef="#ctx0" brushRef="#br0" timeOffset="431.73">674 324 4690,'-8'-9'3332,"7"8"-3110,0-1 0,0 1 1,0-1-1,0 1 0,0 0 1,0 0-1,0-1 0,0 1 1,0 0-1,-1 0 0,1 0 0,0 0 1,-1 1-1,1-1 0,-1 0 1,1 1-1,-1-1 0,1 0 1,-1 1-1,1 0 0,-1-1 1,0 1-1,1 0 0,-1 0 1,0 0-1,1 0 0,-1 0 1,0 0-223,-2 1 92,0 0 1,0 0 0,0 1 0,0-1-1,0 1 1,0 0 0,0 0 0,0 1-1,1-1 1,-1 0 0,1 1 0,0 0 0,0 0-1,0 0 1,0 0 0,0 1 0,1-1-1,-1 1 1,1 0 0,0-1 0,0 1-1,0 0-92,0 1-6,1 0 0,-1 0 0,1 0-1,0 0 1,0 0 0,0 1 0,1-1-1,0 0 1,0 0 0,0 1-1,1-1 1,-1 0 0,3 5 6,-3-8-6,1 0 0,0 0 0,-1 0 0,1 0 0,0 0 0,0 0 0,1 0 1,-1-1-1,0 1 0,1 0 0,-1-1 0,1 1 0,-1-1 0,1 1 0,0-1 0,-1 0 0,1 0 0,0 0 0,0 0 1,0 0-1,0 0 0,0 0 0,0-1 0,0 1 0,0-1 0,0 0 0,1 1 0,-1-1 0,0 0 0,0 0 0,0 0 0,0 0 1,0-1-1,2 1 6,2-2-7,-1 1 0,1-1 0,-1 0 0,1 0 0,-1-1 0,0 1 0,0-1 0,0 0 0,0-1 0,0 1 0,-1-1 0,0 0 0,0 0 0,0 0 0,1-2 7,6-7 7,-1 0 0,-1-1 0,0 0-1,5-13-6,-13 26 0,4-10 33,-3 10-6,-4 7-4,-1 5-34,0 0 0,1 0-1,0-1 1,0 1 0,2 0 0,-1 0 0,1 1 0,1-1-1,0 0 1,0 0 0,1-1 0,1 1 0,0 0 0,0-1-1,1 1 1,3 5 11,1-9-2056,-8-7 1835,0 0 0,1 1-1,-1-1 1,0 0 0,1 0 0,-1 0-1,0 0 1,1 0 0,-1 0 0,0 0-1,1 0 1,-1 0 0,0 0 0,1 0-1,-1 0 1,0 0 0,1 0-1,-1 0 1,0 0 0,1 0 0,-1 0-1,0 0 1,1 0 0,-1-1 0,0 1-1,0 0 222,6-7-8022</inkml:trace>
  <inkml:trace contextRef="#ctx0" brushRef="#br0" timeOffset="971.37">892 360 4626,'0'5'1258,"1"0"0,0 0-1,0 0 1,0 0 0,1 0 0,0 0-1,0 2-1257,8 21 2012,0 27-1232,-2 4-780,-6-46-79,-2-11 37,0 0 0,0 0 0,0-1 0,1 1 0,-1 0 0,1-1 0,-1 1 0,1 0 0,0-1 0,0 1 0,-1-1 0,1 1 0,0-1 0,1 1 0,-1-1 0,0 0 42,0 0-34,0-1 1,0 0 0,0 1 0,0-1-1,0 0 1,-1 0 0,1 1 0,0-1-1,0 0 1,0 0 0,0 0 0,0 0-1,0-1 1,0 1 0,0 0 0,0 0-1,0 0 1,0-1 0,0 1 0,0-1-1,0 1 1,0-1 0,0 1 0,-1-1 0,1 1-1,0-1 1,0 0 0,-1 1 0,1-1-1,0 0 34,7-6-74,0-1 0,-1 0 0,0 0 0,0 0-1,-1 0 1,0-1 0,-1-1 74,12-21 229,5-16-229,-2 6 248,-19 39-219,0 1 0,-1-1 0,1 1 0,0-1-1,0 1 1,0 0 0,1-1 0,-1 1 0,0 0 0,1 0-29,-2 0 41,0 1 1,1 0-1,-1 0 0,1-1 0,-1 1 0,1 0 0,-1 0 0,1 0 0,-1 0 0,1 0 0,-1-1 0,0 1 0,1 0 1,-1 0-1,1 0 0,-1 0 0,1 0 0,-1 1 0,1-1 0,-1 0 0,1 0 0,0 0-41,0 1 73,1 0-1,-1 0 1,0 0-1,1 1 1,-1-1-1,0 0 1,0 1-1,0-1 0,0 1 1,0-1-1,0 1 1,0-1-1,-1 1 1,1 0-1,-1-1 1,1 2-73,8 20 101,0 1 0,3 1-101,-8-19-8,-1 0 0,0 0 0,1 0-1,0 0 1,0-1 0,1 0 0,0 0-1,0 0 1,0 0 0,2 0 8,-4-3-9,0 0-1,0-1 1,0 1 0,0-1 0,1 0-1,-1 0 1,0 0 0,1-1 0,-1 1 0,1-1-1,-1 1 1,0-1 0,1 0 0,-1-1 0,1 1-1,-1-1 1,1 1 0,-1-1 0,2 0 9,-1-1-7,1 0-1,-1 0 1,0 0 0,0 0-1,0 0 1,0-1 0,0 0 0,0 0-1,-1 0 1,1 0 0,-1 0 0,0-1-1,2-3 8,4-5 14,-1-2 0,0 1-1,4-12-13,-9 19 28,-1-1 0,1 1 0,-2-1 0,1 1 0,-1-1 0,0 1 0,0-1 0,0 0 0,-1 0-1,0 0-27,0 6 11,0 0 0,-1 1 0,1-1-1,0 0 1,0 0 0,0 1 0,-1-1-1,1 0 1,0 1 0,-1-1-1,1 0 1,-1 1 0,1-1 0,-1 0-1,1 1 1,-1-1 0,1 1 0,-1-1-1,0 1 1,1-1 0,-1 1-1,0-1 1,0 1-11,-1-1 14,0 0 1,0 1-1,0-1 0,1 1 0,-1-1 0,-1 1 0,1 0 1,0 0-1,-1 0-14,-2 0 11,1 1-1,0-1 1,-1 1 0,1 0 0,0 0 0,0 1 0,0-1 0,0 1 0,0 0-11,-1 2-1,0-1 0,0 1 0,0 1 0,1-1 0,0 1 0,-1-1 0,2 1 0,-1 0 0,1 1 0,0-1 0,0 1 0,0-1 0,1 1 0,0 0 0,0 0 0,0 1 1,1-4-2,0 0 0,1 0 0,-1 0 0,1 1 0,0-1 0,-1 0 0,2 1 0,-1-1 0,0 0 0,1 0 0,-1 1 0,1-1 0,0 0 0,0 0 0,0 0 0,1 0 0,-1 0 0,1 0 0,-1 0 0,1-1 0,0 1 0,0 0 0,0-1 0,1 0 0,-1 1 0,1-1 0,-1 0 0,1 0 0,0 0 0,-1-1 0,1 1 2,6 2-227,0 0 0,0 0 0,0-1 0,0 0 1,1-1-1,-1 0 0,7 0 227,-6-1-1105,0 0 1,-1-1 0,1-1-1,0 0 1,0 0 0,-1 0-1,8-3 1105,11-6-8030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8:04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210 136 3025,'50'-50'10192,"-47"47"-9784,0 0 0,-1 0 0,1-1 0,-1 1-1,1-1 1,-1 1 0,0-1 0,-1 0 0,1 1 0,-1-1 0,1-3-408,-1 6 55,-1 0 0,0-1-1,1 1 1,-1 0 0,0 0 0,0-1-1,0 1 1,0 0 0,0 0-1,0-1 1,0 1 0,-1 0 0,1 0-1,0-1 1,-1 1 0,1 0 0,-1 0-1,1 0 1,-1 0 0,0 0-1,1-1 1,-1 1 0,0 0 0,0 1-1,1-1 1,-1 0 0,0 0-1,0 0 1,0 0 0,0 1 0,-1-1-1,1 0 1,0 1 0,0-1 0,0 1-1,0-1 1,-1 1 0,1 0-1,-1-1-54,-4 1 42,1-1 0,-1 0 0,0 1 0,0 0 0,0 1 0,0-1 0,0 1 0,0 0 0,0 1 0,0-1 0,1 1 0,-1 0 0,-4 3-42,-12 6-8,2 1 0,-17 11 8,32-20 9,-45 33-61,45-32 44,0 0-1,1 0 1,0 0-1,0 0 1,0 1 0,0 0-1,1 0 1,0 0-1,-1 0 9,4-4-4,0-1 0,-1 0 0,1 1 0,0-1 0,0 1 0,-1-1-1,1 1 1,0-1 0,0 1 0,0 0 0,-1-1 0,1 1 0,0-1 0,0 1 0,0-1-1,0 1 1,0-1 0,0 1 0,0 0 0,0-1 0,0 1 0,1-1 0,-1 1 0,0-1-1,0 1 1,0-1 0,1 1 0,-1-1 0,0 1 0,1-1 0,-1 1 0,0-1 0,1 1-1,-1-1 1,0 0 0,1 1 0,-1-1 0,1 0 0,-1 1 0,1-1 0,-1 0 0,1 1-1,-1-1 1,1 0 0,-1 0 0,1 0 0,-1 0 4,4 1-14,1-1 1,-1 1-1,0-1 0,0 0 0,0-1 0,2 0 14,5 1-23,13-1 19,0 2 0,0 1 0,-1 1 0,1 1 0,0 1 0,-1 1-1,0 1 1,-1 1 0,20 10 4,-38-16 7,0 0 0,0 0 0,0 1-1,0-1 1,0 1 0,-1 0 0,1 0 0,-1 0-1,0 0 1,0 1 0,0-1 0,-1 1-1,1 0 1,-1 0 0,0 0 0,0 0 0,0 0-1,0 0 1,-1 0 0,0 1 0,1-1 0,-2 1-1,1-1 1,-1 1 0,1-1 0,-1 1 0,0-1-1,-1 1 1,1-1 0,-1 1 0,-1 3-7,1-4 16,-1 1 0,-1-1 0,1 0 0,0 0 0,-1-1 0,0 1 1,0 0-1,0-1 0,0 0 0,0 1 0,-1-1 0,0-1 0,-3 3-16,-3 2 13,0-1 0,-1 0 0,0-1 0,-9 4-13,8-5-189,0-1 0,0 0 0,0 0 0,0-2-1,-1 1 1,1-1 0,-1-1 0,1-1 0,0 1-1,-1-2 1,1 0 0,0 0 189,12 2-110,-1 0 1,1 0-1,0 0 1,-1 0-1,1 0 0,-1 0 1,1 0-1,0 0 1,-1 0-1,1 0 0,0 0 1,-1-1-1,1 1 1,0 0-1,-1 0 0,1 0 1,0 0-1,-1-1 1,1 1-1,0 0 0,-1 0 1,1-1-1,0 1 1,0 0-1,-1 0 1,1-1-1,0 1 0,0 0 1,0-1-1,0 1 1,-1 0-1,1-1 0,0 1 1,0 0-1,0-1 1,0 1-1,0 0 0,0-1 1,0 1-1,0-1 1,0 1-1,0 0 0,0-1 1,0 1-1,0-1 110,1 0-590,0 0-1,0 0 0,0 0 0,0 0 1,0 0-1,0 1 0,0-1 1,0 0-1,0 0 0,0 1 1,1-1 590,14-7-6686</inkml:trace>
  <inkml:trace contextRef="#ctx0" brushRef="#br0" timeOffset="335.09">589 254 2241,'4'30'8154,"-5"2"-4264,-12 33-2545,5-27-680,0 17-816,3 1 0,1 24 151,4-16-2936,2-2-3801,-2-53 417</inkml:trace>
  <inkml:trace contextRef="#ctx0" brushRef="#br0" timeOffset="682.18">573 403 5603,'0'-3'395,"0"0"1,1 0 0,-1-1 0,1 1-1,-1 0 1,1 0 0,0-1-1,1 1 1,-1 0 0,0 0 0,1 1-1,0-1 1,-1 0 0,1 0 0,0 1-1,0-1 1,1 1 0,-1-1 0,1 1-1,-1 0 1,3-2-396,9-4 550,8-6-19,1 1 0,0 2 0,1-1-531,-18 10 36,1-1 1,0 1 0,0 0-1,0 0 1,0 1 0,0 0 0,0 1-1,0-1 1,0 1 0,1 0-1,-1 1 1,0 0 0,3 1-37,-9-2 6,0 0 1,0 0-1,0 1 1,0-1-1,0 1 0,0-1 1,0 1-1,0-1 1,0 1-1,0 0 0,0-1 1,0 1-1,0 0 1,-1 0-1,1 0 0,0-1 1,0 1-1,-1 0 1,1 0-1,-1 0 0,1 0 1,-1 0-1,1 0 1,-1 1-1,1-1-6,-1 2 10,0-1 0,1 1 1,-1 0-1,0 0 0,-1-1 0,1 1 0,0 0 0,-1 0 0,1-1 1,-1 1-1,0 0-10,-2 6 12,-1 0 1,0 0-1,0-1 1,-1 0-1,0 1 1,-2 0-13,-6 9-275,-1-1 1,-1-1 0,-1 0-1,0-1 1,-1 0 0,-17 10 274,32-23-350,0-1 1,0 0 0,0 1-1,-1-1 1,1-1 0,0 1 0,-1 0-1,1 0 1,0-1 0,-1 1-1,1-1 1,-1 0 0,1 0 349,2-4-5405,3-2 117</inkml:trace>
  <inkml:trace contextRef="#ctx0" brushRef="#br0" timeOffset="1036.21">911 347 4786,'-1'24'7608,"0"8"-6028,1-28-1539,0-1 0,1 1 0,-1-1-1,1 1 1,0-1 0,-1 0 0,2 1-1,-1-1 1,0 0 0,1 0-1,-1 0 1,1 0 0,0 0 0,0 0-1,1 0-40,-2-1-3,1-1-1,0 0 1,-1 1 0,1-1-1,0 0 1,0 0-1,0 0 1,0 0-1,0-1 1,0 1-1,0 0 1,0-1 0,1 0-1,-1 1 1,0-1-1,0 0 1,0 0-1,0 0 1,1 0-1,-1 0 1,0-1 0,0 1-1,0-1 1,2 0 3,3-2 24,-1 0 0,1 0 0,-1 0 0,0-1 0,0 0 0,0-1 1,0 1-1,-1-1 0,0 0 0,0 0 0,0-1 0,-1 0 0,1 1 0,-1-1 1,-1-1-1,1 1 0,-1-1 0,0 1 0,-1-1 0,1 0 0,-1 0 0,-1 0 1,1-1-25,-2 5 65,0 0 1,0 0 0,0 0-1,0 0 1,-1 0 0,1 0-1,-1 0 1,0 0 0,0 0 0,0 0-1,0 0 1,0 0 0,-1 0-1,0 1 1,1-1 0,-1 1-1,0-1 1,0 1 0,0-1 0,0 1-1,-1 0 1,1 0 0,0 0-1,-3 0-65,0-1-30,0 0 0,0 1 0,0-1 1,-1 1-1,1 1 0,0-1 0,-1 1 0,0 0 0,1 0 0,-1 0 0,0 1 0,1 0 0,-1 0 30,4 1-224,0-1 0,0 0 1,0 1-1,0-1 0,0 1 0,0 0 1,0-1-1,0 1 0,0 0 1,1 0-1,-1 0 0,0 1 224,-12 11-5314,9-5-2932</inkml:trace>
  <inkml:trace contextRef="#ctx0" brushRef="#br0" timeOffset="1037.21">1133 87 7107,'15'47'7255,"-3"27"-5730,-7-37-1018,12 49-291,-7-38-1406,-2 0 1,-1 16 1189,-8-50-2478,-5-6-2093,1-4-2611</inkml:trace>
  <inkml:trace contextRef="#ctx0" brushRef="#br0" timeOffset="1435.2">1041 388 6275,'0'-3'2305,"7"3"-544,6 3 496,2-2-1169,5-3-207,5-1-81,1-2-304,5-2-192,0-1-31,0-6-145,1-3 336,0-1-2801,-2 1 1584,-4-4-1135,-3 0-10166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8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110 209 5122,'3'0'707,"-1"-1"0,1 1 0,0 0 0,0-1 0,-1 0 0,1 0 0,2 0-707,28-18 1451,-20 11-698,18-11 2042,18-14-2795,-40 26 183,-1 0 1,1 0-1,-1-1 1,-1 0-1,1-1 1,-2 0-1,5-5-183,-10 11 66,1 0-1,-1 0 1,0 0 0,0-1-1,0 1 1,0 0 0,0-1-1,-1 1 1,1 0 0,-1-3-66,0 5 8,0 1 1,0-1 0,0 0 0,0 1 0,0-1-1,0 0 1,0 0 0,-1 1 0,1-1 0,0 1-1,0-1 1,-1 0 0,1 1 0,0-1-1,-1 0 1,1 1 0,0-1 0,-1 1 0,1-1-1,-1 1 1,1-1 0,-1 1 0,1-1-1,-1 1 1,0 0 0,1-1 0,-1 1 0,1 0-1,-1-1 1,0 1 0,1 0 0,-1 0 0,0 0-1,1 0 1,-1-1 0,0 1 0,1 0-1,-1 0 1,0 0 0,0 0 0,1 1 0,-1-1-1,0 0 1,1 0 0,-1 0 0,0 0 0,1 1-1,-1-1 1,1 0 0,-1 1 0,0-1-9,0 1 5,0-1-1,0 1 1,0 0 0,0-1 0,0 1 0,0 0 0,1 0-1,-1 0 1,0 0 0,0 0 0,1 0 0,-1 0 0,1 0 0,-1 0-1,1 0 1,-1 0 0,1 0 0,-1 0 0,1 0 0,0 0 0,0 0-1,0 1 1,0-1 0,0 1-5,0 32 74,0-30-67,3 25 41,2 0 0,0 0 1,8 20-49,32 85 111,-41-125-83,-1 0-1,0 0 1,-1 1 0,0-1-1,-1 1 1,0-1 0,0 1-1,-1 7-27,-1-14 22,1 1 0,-1-1 0,1 1-1,-1-1 1,0 1 0,0-1 0,0 0 0,-1 0-1,1 1 1,-1-1 0,0 0 0,0 0-1,0-1 1,0 1 0,0 0 0,-1-1 0,1 1-1,-1-1 1,0 0 0,0 0 0,0 0 0,0 0-1,0 0 1,0 0 0,-1-1-22,-11 5 50,0-1 0,-1-1-1,1 0 1,-1-1 0,0-1 0,-12 1-50,-27-1-941,-16-4 941,62 2-177,-12 0-797,-9-1-2180,11 0-1885,11 1-3653</inkml:trace>
  <inkml:trace contextRef="#ctx0" brushRef="#br0" timeOffset="464.03">523 325 6851,'-3'0'285,"0"0"0,0 1 0,0-1 0,0 1 0,0-1 0,0 1 0,0 0 0,0 0 1,0 0-1,1 0 0,-1 1 0,0-1 0,1 1 0,-1-1 0,1 1 0,-1 0 0,1 0 0,0 0 0,-2 3-285,4-5-3,-12 9 350,10-7-313,0-1 0,0 0-1,0 1 1,0 0 0,0-1 0,0 1 0,1 0 0,-1 0 0,1 0 0,-1 0 0,1 1 0,0-1 0,-1 0 0,1 1 0,0-1 0,1 0 0,-1 1 0,0-1 0,1 1 0,-1-1 0,1 1 0,0 0-34,0 3 25,0-1 0,0 0 0,0 1 0,1-1 0,0 1 0,0-1-1,0 0 1,1 1 0,0-1 0,0 0 0,0 0 0,2 2-25,-4-6 9,1 0-1,0 0 1,0 0-1,0 0 1,1 0 0,-1 0-1,0-1 1,0 1-1,0 0 1,1-1 0,-1 1-1,0 0 1,1-1-1,-1 0 1,0 1 0,1-1-1,-1 0 1,1 1-1,-1-1 1,1 0 0,-1 0-1,0 0 1,1-1-1,-1 1 1,1 0 0,-1 0-1,1-1-8,1 0 11,0 1 0,0-1 0,0 0 0,0 0 0,-1 0 0,1-1-1,0 1 1,-1-1 0,1 1 0,-1-1 0,1 0 0,0-1-11,6-9 19,0 0 1,-1-1-1,2-5-19,16-23 6,-15 25-5,0-2 0,5-14-1,-15 32 4,-1 0-1,0 0 0,0 0 0,1 0 1,-1 0-1,0 0 0,0 0 0,0 1 0,1-1 1,-1 0-1,0 0 0,0 0 0,0 0 1,1 0-1,-1 1 0,0-1 0,0 0 0,0 0 1,0 0-1,0 1 0,0-1 0,1 0 1,-1 0-1,0 0 0,0 1 0,0-1 1,0 0-1,0 0 0,0 1 0,0-1 0,0 0 1,0 0-1,0 0 0,0 1 0,0-1 1,0 0-1,0 0 0,0 1 0,0-1-3,2 12 104,-2 4 134,0 0-1,-3 11-237,1-17 60,1 1-1,0-1 0,1 1 1,0 0-1,1-1 1,0 1-1,2 7-59,-3-17-58,1 0-1,-1 0 1,0 0 0,1 0-1,-1 0 1,1 0 0,-1 0-1,1-1 1,-1 1 0,1 0 0,-1 0-1,1-1 1,0 1 0,0 0-1,0-1 59,-1 1-168,1-1-1,-1 0 0,0 0 0,1 0 1,-1 0-1,1 0 0,-1 0 0,1 0 0,-1 0 1,0 0-1,1 0 0,-1 0 0,1-1 1,-1 1-1,0 0 0,1 0 0,-1 0 1,1 0-1,-1-1 0,0 1 0,1 0 1,-1 0-1,0-1 0,1 1 0,-1 0 1,0-1-1,0 1 0,1 0 0,-1-1 1,0 1-1,0 0 0,0-1 0,1 1 1,-1-1-1,0 1 0,0 0 0,0-1 1,0 1-1,0-1 0,0 1 169,5-12-7582</inkml:trace>
  <inkml:trace contextRef="#ctx0" brushRef="#br0" timeOffset="978.65">717 317 528,'4'8'9600,"-1"15"-7050,-2-20-1979,1 34 1355,-1 24-1926,-1-45 141,0-5-46,-1-9-79,1 0 0,0 0 0,0 0 0,0 0 0,0 0 0,0 0 1,0 0-1,0 0 0,1 0 0,-1 0 0,1 0 0,-1 0 0,1 0 0,0 0 0,0 0 0,0-1 1,1 2-17,-2-2 5,1-1 1,-1 0 0,1 0-1,-1 0 1,1 0 0,-1 1-1,1-1 1,-1 0 0,1 0-1,-1 0 1,1 0 0,-1 0 0,1 0-1,-1 0 1,1 0 0,-1 0-1,0-1 1,1 1 0,-1 0-1,1 0 1,-1 0 0,1-1-1,-1 1 1,1 0 0,-1 0 0,0-1-1,1 1 1,-1 0 0,0-1-1,1 1 1,-1 0 0,0-1-1,1 1 1,-1-1-6,11-12 49,-2 0-19,-1 1-11,0 1 0,-1-1 0,0 0 0,-1 0 0,-1-1 0,2-5-19,6-14 278,-14 35-249,0 0 0,0 0 0,1 0 0,0 0 0,-1 0 0,1 0 0,0 0 0,1 0 0,-1 1 0,0-1 0,1 0 0,0 0 0,0 0 0,0 0 0,0-1 0,0 1 0,0 0 0,1 0 0,0-1-1,-1 1 1,1 0 0,2 1-29,-2-1 31,1 0-1,-1 0 0,1-1 0,0 1 0,0 0 1,0-1-1,1 0 0,-1 0 0,0 0 0,1 0 1,-1-1-1,1 1 0,0-1 0,0 0 0,-1 0 0,1 0 1,0 0-1,0-1 0,1 1-30,0-2 6,-1 1 0,0-1 1,1 0-1,-1 0 0,0 0 0,0 0 0,1-1 0,-1 0 0,0 0 1,-1 0-1,1 0 0,0-1 0,0 1 0,-1-1 0,0 0 1,0 0-1,1 0 0,-2-1 0,1 1 0,0-1 0,-1 1 0,2-3-6,-1 1 10,-1 0-1,1 0 0,-1 0 0,0 0 0,0-1 0,0 1 0,-1 0 1,0-1-1,0 0 0,0 1 0,-1-1 0,0 1 0,0-1 0,0 0 1,-1 1-1,0-1 0,-1-2-9,2 5 15,-1 1 0,0 0 0,1 0 1,-1 0-1,0-1 0,-1 1 0,1 0 0,0 1 0,0-1 1,-2-2-16,2 4 7,1 0 0,-1-1 1,0 1-1,1 0 0,-1-1 1,0 1-1,1 0 0,-1 0 1,0 0-1,1 0 0,-1-1 1,0 1-1,1 0 0,-1 0 1,0 0-1,1 0 0,-1 1 1,0-1-1,1 0 0,-1 0 1,0 0-1,1 0 0,-1 1 1,1-1-1,-1 0 1,0 1-1,1-1 0,-1 0 1,1 1-1,-1-1 0,1 1 1,-1-1-1,1 1 0,-1-1 1,1 1-1,-1-1 0,1 1 1,0 0-1,-1-1 0,1 1-7,-3 4 29,0-1 1,0 1-1,0 0 0,0 0 0,1 0 0,0 0 0,0 1 0,0-1 0,1 0 1,-1 3-30,1 2 20,-1 0 1,1 0 0,1 0-1,0 0 1,1 5-21,-1-12-9,0 0-1,0 0 0,1 0 1,-1 0-1,1 1 0,0-1 1,0 0-1,0 0 0,1 0 1,-1-1-1,0 1 0,1 0 1,0 0-1,0-1 0,0 1 1,0-1-1,0 1 0,0-1 1,1 0-1,-1 0 0,1 0 1,-1 0-1,1-1 0,0 1 1,0-1-1,0 1 0,0-1 1,0 0-1,0 0 0,0 0 1,0-1-1,0 1 0,0-1 1,1 0-1,-1 0 0,0 0 1,2 0 9,3 0-259,0-1 0,0 1 1,0-2-1,-1 1 0,1-1 1,0 0-1,6-3 259,-5 1-1266,1-1-1,-1 0 1,0-1 0,0 0-1,5-4 1267,13-11-10191</inkml:trace>
  <inkml:trace contextRef="#ctx0" brushRef="#br0" timeOffset="2096.66">607 1024 5058,'-36'-27'7781,"-1"6"-4108,29 17-3397,0 1 1,0 0-1,0 0 1,0 1 0,0 1-1,-1-1 1,1 1-1,-1 0 1,-2 1-277,-17 0 137,1 2 0,0 0 0,-18 5-137,42-5-272,12-1 114,26 1 49,3 0 31,-25 0 68,1 0 0,-2 1 0,1 1 0,0 0 0,-1 0 0,1 1 0,-1 1 0,0 0 0,-1 1 0,0 0 0,0 1 0,0 0 0,7 8 10,-15-13 6,0 1 1,0 0 0,0 0 0,0 0 0,-1 0-1,1 0 1,-1 1 0,0-1 0,-1 1 0,1-1-1,-1 1 1,0 0 0,0-1 0,0 1-1,-1 0 1,1 0 0,-1 0 0,0 0 0,-1-1-1,1 1 1,-1 0 0,0 0 0,0 0 0,-1-1-1,1 1 1,-1-1 0,0 1 0,0-1 0,-1 0-1,1 0 1,-1 0 0,0 0 0,0 0 0,0 0-1,-1-1 1,1 0 0,-1 1 0,0-1 0,0-1-1,0 1 1,0 0 0,-1-1-7,3-1 2,-4 3-22,-1 0 0,0 0 1,0-1-1,0 0 0,0 0 0,0-1 0,-1 0 0,1 0 1,-1-1-1,0 0 0,-5 1 20,7-2-187,1-1 1,-1 1-1,1-1 0,-1 1 1,1-2-1,0 1 0,-1 0 1,1-1-1,0 0 0,0 0 1,0-1-1,1 0 1,-1 1-1,0-1 0,1-1 1,0 1-1,-4-4 187,4 2-747,0 0 0,0 0-1,1 0 1,-1 0 0,1-1 0,1 1 0,-1-1-1,1 0 1,0 1 0,-1-4 747,-3-16-8089</inkml:trace>
  <inkml:trace contextRef="#ctx0" brushRef="#br0" timeOffset="2459.33">662 909 3282,'-1'1'1040,"2"3"0,4 6 241,-4 0-481,-2-3-79,5 6 79,-1 6-160,1 3-143,-1 6-97,-2 0-112,0 4-128,2-5-96,-3 1-48,0-1-752,0-2-849,0-1 641,2 1-1233,-1-4-3410</inkml:trace>
  <inkml:trace contextRef="#ctx0" brushRef="#br0" timeOffset="2813.45">683 979 3153,'0'-4'647,"-1"1"0,1-1 0,0 0 0,0 1 0,1-1 0,-1 0 0,1 1 0,-1-1-1,1 1 1,1-2-647,-2 4 121,1 0 0,0 0 0,-1 0 0,1 0 0,0 0 0,0 0 0,0 0 0,0 0 0,0 0 0,0 0 0,0 0 0,0 1 0,0-1 0,0 0 0,0 1 0,1-1 0,-1 1 0,0-1 0,0 1 0,1 0 0,-1-1 0,0 1 0,1 0 0,-1 0 0,0 0 0,1 0 0,-1 0 0,0 0 0,1 1-121,1-1 113,1 0-1,-1 0 1,1 1-1,-1 0 0,0 0 1,0-1-1,1 2 0,-1-1 1,0 0-1,0 1 1,0-1-1,0 1 0,0 0 1,0 0-1,-1 0 1,1 1-113,-2-2 25,0 1 1,1 0-1,-1 0 1,0-1 0,0 1-1,-1 0 1,1 0 0,0 0-1,0 0 1,-1 0 0,0 0-1,1 0 1,-1 1 0,0-1-1,0 0 1,0 0 0,0 0-1,0 0 1,0 0 0,-1 0-1,1 0 1,-1 0 0,0 0-1,1 0 1,-1 0-1,-1 2-25,-2 3-32,0-1-1,0 1 0,0-1 0,-1 1 0,0-1 0,0-1 0,-1 1 0,-2 1 33,4-4-446,1 1 1,-2-1-1,1 0 1,0-1-1,-1 1 0,1-1 1,-1 0-1,0 0 446,4-1-361,0-1-1,0 0 1,1 0 0,-1 0 0,0 1-1,0-1 1,0 0 0,0 0-1,0 0 1,0-1 0,1 1-1,-1 0 1,0 0 0,-1-1 361,1-3-6710</inkml:trace>
  <inkml:trace contextRef="#ctx0" brushRef="#br0" timeOffset="3160.33">903 910 2545,'0'0'150,"0"1"0,1-1-1,-1 0 1,1 0 0,-1 1 0,0-1-1,0 0 1,1 1 0,-1-1 0,0 0-1,1 1 1,-1-1 0,0 0-1,0 1 1,0-1 0,1 0 0,-1 1-1,0-1 1,0 1 0,0-1 0,0 0-1,0 1 1,0-1 0,0 1 0,0-1-1,0 1 1,0-1 0,0 0 0,0 1-1,0-1 1,0 1 0,0-1-150,-2 23 1302,0-13-518,2-4-590,-1 1-35,1 0-1,0-1 0,0 1 1,1 0-1,0 5-158,0-10 8,-1-1-1,0 0 0,0 0 1,1 0-1,-1 0 0,1 0 0,-1 0 1,1 0-1,-1 0 0,1 0 0,0 0 1,-1 0-1,1 0 0,0 0 1,0-1-1,0 1 0,-1 0 0,1 0 1,0-1-1,0 1 0,0-1 1,0 1-1,0-1 0,0 1 0,1-1 1,-1 0-1,0 1 0,0-1 1,0 0-1,0 0 0,0 0 0,0 0 1,1 0-1,-1 0 0,0 0 1,1 0-8,3-1-31,1-1 1,-1 1 0,0-1 0,0 0 0,1 0 0,-1-1 0,-1 1-1,1-1 1,0 0 0,-1 0 0,1-1 0,-1 1 0,0-1 0,0 0-1,2-3 31,-2 2-3,0 0-1,0 0 1,-1-1-1,0 1 0,0-1 1,0 1-1,0-1 1,-1 0-1,0 0 0,0 0 1,-1-1-1,0 1 1,0-3 3,0 7 48,-1 1 0,0-1 1,-1 1-1,1-1 0,0 1 0,0-1 1,-1 1-1,1-1 0,-1 1 1,1 0-1,-1-1 0,1 1 0,-1 0 1,0-1-1,0 1 0,0 0 1,1 0-1,-1 0 0,0 0 0,-1 0 1,1 0-1,0 0 0,0 0 1,0 0-1,-1 0 0,1 1 0,0-1 1,-1 0-1,1 1 0,0-1 1,-1 1-1,1 0 0,-1-1 0,1 1 1,-1 0-1,1 0 0,-1 0 1,1 0-1,-2 0-48,-4 0-74,0 0 1,1 1 0,-1 0 0,0 0-1,0 1 1,1-1 0,-1 1-1,-2 2 74,3-2-492,-3 2-575,0 0-1,0 0 1,0 1-1,1 0 1,-5 4 1067,-2 5-5640</inkml:trace>
  <inkml:trace contextRef="#ctx0" brushRef="#br0" timeOffset="3161.33">1067 736 4658,'2'17'1601,"2"2"-176,-4 11 191,5 2-927,-3 1-145,-2-2-48,1 5-336,5-2-464,-6-2-320,3-5-977,-2 0 528,1-6-1184,-1-13-3073</inkml:trace>
  <inkml:trace contextRef="#ctx0" brushRef="#br0" timeOffset="3493.03">976 900 4818,'4'-1'1857,"3"1"-288,4-1 256,3-1-785,0-1-480,5 1 33,-2-4-193,1 0-240,2-2-224,-1-3-192,-2-1-1569,-1 1 928,-4 0-1248,-6 2-5490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08:44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73 6451,'-12'-13'7065,"2"-1"-3871,8 10-2967,0 1 1,0 0-1,0 0 1,-1 0 0,1 0-1,-1 0 1,0 0-1,0 1 1,-2-2-228,1 2 66,-1-1-1,0 1 1,0 1 0,0-1-1,0 1 1,0 0 0,0 0-1,0 0 1,0 1 0,-4-1-66,-4 1-16,-1 1-1,0 0 1,-6 2 16,12-2-23,0 1 0,0 0-1,0 1 1,0 0 0,1 0-1,0 0 1,-1 1 0,1 0 0,1 1-1,-7 4 24,8-6 1,1 1 0,1 0 0,-1 0 0,1 0 0,-1 0 0,1 1 0,0-1-1,1 1 1,-1 0 0,1 0 0,0-1 0,0 2 0,0-1 0,1 0 0,0 0-1,-1 5 0,1-3 28,1-1 0,0 0 0,0 0 0,0 1-1,1-1 1,0 0 0,0 0 0,0 1-1,1-1 1,0 0 0,1 1-28,-2-4 12,0-1 0,1 1 1,-1-1-1,1 1 0,0-1 1,0 0-1,0 1 0,0-1 0,0 0 1,1 0-1,-1-1 0,0 1 1,1 0-1,-1-1 0,1 1 0,0-1 1,0 0-1,-1 0 0,1 0 1,0 0-1,0-1 0,0 1 0,0-1 1,2 0-13,1 1 8,0-1 1,0 0 0,1 0-1,-1-1 1,0 0-1,1 0 1,-1-1 0,0 0-1,0 0 1,0 0-1,4-2-8,1-2-8,-1-1 0,0 0 0,0 0-1,-1-1 1,6-6 8,-1 1-17,-1 2-7,-1-1-1,0 0 1,-1-1 0,0 0-1,-1-1 25,-9 12 12,0-1-1,0 1 1,0 0 0,0 0-1,0-1 1,-1 1-1,1 0 1,-1-1-1,1 1 1,-1 0 0,0-1-1,0 1 1,0-1-1,0 1 1,-1-2-12,1 4 5,0 0 0,0 0 1,0 0-1,0-1 0,0 1 1,0 0-1,0 0 0,0 0 0,0 0 1,0 0-1,0-1 0,0 1 1,0 0-1,0 0 0,-1 0 1,1 0-1,0 0 0,0-1 0,0 1 1,0 0-1,0 0 0,0 0 1,0 0-1,0 0 0,-1 0 1,1 0-1,0 0 0,0-1 0,0 1 1,0 0-1,0 0 0,-1 0 1,1 0-1,0 0 0,0 0 1,0 0-1,0 0-5,-5 4 233,-3 9 138,4-3-187,1 0 0,0 1 0,1-1 1,0 1-1,1 0 0,0-1 0,1 12-184,-2 3 160,-14 166 293,18-151-707,-1-30-376,-1 1 1,0 0 0,0 4 629,-1-2-2094,1 1-5128,0-7-3858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09:1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14263,'30'311'2593,"-27"-256"-5315,-3-18 1298,-1 10 15,2-37 17,1-22 15,0-16-7155</inkml:trace>
  <inkml:trace contextRef="#ctx0" brushRef="#br0" timeOffset="562.49">8 79 11893,'26'-1'1483,"0"-2"0,0-1 0,21-5-1483,-8 1 602,3 1-602,120-17 416,-49 6-296,-100 16-96,-1 0 1,1 1-1,-1 1 0,1 0 0,-1 1 1,0 0-1,12 3-24,-19-3 19,0 1 1,-1-1-1,1 1 0,-1 0 1,1 1-1,-1-1 0,0 1 1,0-1-1,0 1 0,0 0 1,-1 1-1,1-1 0,-1 1 1,0-1-1,0 1 1,0 0-1,0 0 0,-1 1 1,0-1-1,0 0 0,2 4-19,10 33 157,-1 1 0,-1 0 0,-3 1 0,-2 0 0,2 40-157,-7-60 56,-2 0 0,-1-1 0,-2 16-56,1-25 41,-1 0 0,0 0 1,0 0-1,-1-1 0,-1 1 1,-6 10-42,10-20 21,-1 0 0,0-1 0,0 1 0,0 0 0,-1-1 0,1 1 0,-1-1 0,1 0 0,-1 0 0,0 0 0,0 0 0,0 0 0,0-1 0,0 1 0,0-1 0,-3 1-21,-6 2 100,-1-1 1,0-1 0,-11 1-101,0 0 63,-104 13 863,0-6 0,-68-6-926,182-3 61,10-1-58,0 1 0,0-1 0,0 0 1,0-1-1,0 1 0,-2-1-3,16-2-3685,1 1-2136,-4-1-6563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10:3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229 132 6691,'6'-39'6340,"-5"33"-5866,-1 1 1,0-1-1,-1 0 1,1 0-1,-2-3-474,2 6 49,-1 0 0,0 1 0,0-1 1,0 1-1,0-1 0,0 1 0,0-1 0,-1 1 0,1 0 0,-1 0 0,1-1 0,-1 1 0,0 0 0,0 1 0,0-1 0,0 0 0,0 0 0,-1 1 0,1 0 0,0-1 0,-1 1 0,1 0 0,-1 0 1,1 0-1,-1 0 0,1 1 0,-2-1-49,-2 0 42,-1 0 1,0 0-1,1 1 1,-1 0-1,0 0 0,0 0 1,1 1-1,-1 0 1,0 0-1,1 1 1,-1 0-1,1 0 1,-1 1-1,1 0 1,-3 1-43,4-1-1,0 0 0,0 0 0,1 1 1,-1 0-1,1 0 0,0 0 0,-1 0 1,2 1-1,-1-1 0,1 1 0,-1 0 1,1 0-1,1 0 0,-1 1 0,1-1 1,0 1-1,-1 3 1,1-1-18,0 0-1,0 1 1,1-1 0,0 1 0,1-1-1,0 1 1,0-1 0,1 2 18,0-6-8,-1 0 0,1-1 0,0 1 0,1 0 1,-1 0-1,0-1 0,1 1 0,0-1 0,0 1 0,0-1 0,0 0 0,1 0 0,-1 0 0,1 0 1,0 0-1,0 0 0,0-1 0,1 1 8,4 2 0,-1-1 0,1 0 1,0-1-1,0 0 0,0 0 1,0-1-1,0 0 0,1-1 1,-1 1-1,0-1 0,1-1 1,0 0-1,-1 0 0,1-1 1,-1 0-1,6-1 0,-1-1 30,0 0-1,0-1 1,-1 0 0,1-1-1,-1 0 1,0-1-1,0 0 1,-1-1 0,0 0-1,4-4-29,-10 7 30,-1 0-1,1 0 1,-1 0-1,0-1 1,-1 1-1,1-1 1,-1 0-1,0 0 1,0 0-1,0-1 1,-1 1-1,0 0 1,0-1-1,0 0 0,-1 1 1,1-1-1,-2 0 1,1 0-1,0 0 1,-1-3-30,-5-5 65,5 14-65,-1 0 0,1-1 0,0 1 0,0-1 0,-1 1 0,1 0 0,0-1 1,-1 1-1,1 0 0,0-1 0,-1 1 0,1 0 0,0 0 0,-1-1 0,1 1 0,-1 0 0,1 0 0,0 0 0,-1-1 0,1 1 0,-1 0 0,1 0 0,-1 0 0,1 0 0,0 0 0,-1 0 0,1 0 1,-1 0-1,1 0 0,-1 0 0,1 2-7,-1-1 1,1 0 0,0 1 0,-1-1 0,1 1-1,0-1 1,0 1 0,0-1 0,0 0-1,0 1 1,0-1 0,1 1 0,-1-1 0,1 2 6,-1-2-7,9 97-26,-4 1 0,-4 0 33,4 108-174,3-119-3275,-5-48-5550,-1-30 3759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12:3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8980,'2'8'2641,"0"-4"-1744,-1-2 1200,-3-2-1921,2 1-432,0 2-241,5 2-175,-1-1-288,1 0-385,-1-1-736,1-1 400,-5-2-1120,0-1-1697</inkml:trace>
  <inkml:trace contextRef="#ctx0" brushRef="#br0" timeOffset="347.07">8 239 7972,'-1'4'2449,"-1"-2"-1393,-1 1 961,1 1-1553,2-2-320,0 0-192,0 0-288,2 2-528,1-1-1153,0 1 704,4 0-1584,-2 1-3730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12:52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37 4066,'1'-4'602,"1"0"0,-1 0-1,0 0 1,1 1 0,2-4-602,-4 6 94,0 0 0,0 1 1,1-1-1,-1 1 0,0-1 0,1 1 1,-1-1-1,0 1 0,1-1 0,-1 1 1,1-1-1,-1 1 0,1 0 0,-1-1 1,1 1-1,-1-1 0,1 1 0,-1 0 1,1 0-1,-1-1 0,1 1 0,0 0 1,-1 0-1,1 0 0,-1 0 0,1 0 1,0 0-1,-1 0 0,1 0 0,0 0 1,-1 0-1,1 0 0,-1 0 1,1 0-1,0 0 0,-1 0 0,1 1 1,-1-1-1,1 0 0,-1 0 0,1 1 1,-1-1-1,1 1-94,1 1 157,-1 0 1,0 0-1,0 0 0,0 0 1,0 1-1,0-1 0,0 0 1,-1 0-1,1 1 1,-1-1-1,1 1 0,-1-1 1,0 1-1,0 1-157,0 1 155,6 69 733,6 54-218,-12-123-650,1-1 1,-1 1-1,1 0 0,0-1 0,0 1 1,1-1-1,-1 1 0,1-1 0,0 1 1,1-1-1,-1 0 0,3 3-20,-5-6 4,1 0 0,0-1 0,-1 1-1,1-1 1,0 1 0,0-1 0,0 1 0,-1-1 0,1 1 0,0-1-1,0 0 1,0 1 0,0-1 0,0 0 0,0 0 0,-1 0 0,1 0-1,0 0 1,0 0 0,0 0 0,0 0 0,0 0 0,0 0-1,0 0 1,0 0 0,0-1 0,0 1 0,0-1-4,1 1 3,-1-1-1,1 0 1,0 0 0,-1 0 0,1 0 0,-1-1-1,1 1 1,-1 0 0,0-1 0,0 1-1,1-1 1,-1 1 0,0-1-3,7-14 13,-1 0 1,-1-1-1,0 1 1,-1-1-1,0-3-13,2-7 16,4-17 17,-8 28 2,0 0 0,2 1 0,5-13-34,-7 23 40,-2 9-5,-3 11-1,2-15-35,-6 39 58,3 1 1,0 11-59,3-44 13,0 0 0,0 0 0,1 0 0,0-1 1,0 1-1,3 6-13,-4-12 4,0 0 0,1 1 0,-1-1 0,1 0 0,-1 0 0,1 0 0,0 0 0,0 1 0,-1-1 0,1 0 0,0 0 0,0 0 0,0 0 0,0-1 0,0 1 0,0 0 0,0 0 0,0-1 0,1 1 0,-1 0 0,0-1 0,0 1 0,1-1 0,-1 0 0,0 1 0,0-1 0,1 0 0,-1 0 0,0 0 0,1 0 0,-1 0 0,0 0 0,1 0 0,-1 0 0,0 0 0,1-1 0,0 1-4,1-2 24,0 1 1,1-1-1,-1 1 1,0-1-1,0 0 0,-1 0 1,1 0-1,0-1 1,-1 1-1,1 0 1,-1-1-1,0 0 1,0 0-1,2-2-24,3-6 147,-1 0-1,0 0 0,1-6-146,3-7 638,5-17-638,-13 34 113,0-1 1,-1 1 0,1-1-1,-1 0 1,-1 1-1,1-1 1,-2-6-114,-4-1 248,2 12-972,2 10-2210,4 10-2938,1-4-3169</inkml:trace>
  <inkml:trace contextRef="#ctx0" brushRef="#br0" timeOffset="482.87">977 250 4482,'-1'-4'4231,"2"4"-1276,3 10-1035,-2 4-1332,-1-1 0,0 1 1,-1 1-589,-1-4-373,2 1 0,-1-1 0,2 0 1,-1 0-1,2 0 373,-1 1-4640,0-9-4209</inkml:trace>
  <inkml:trace contextRef="#ctx0" brushRef="#br0" timeOffset="1385.07">506 1027 5458,'-2'2'3877,"3"6"-1962,3 16-1316,0-5-64,-1 8-287,-1-4-131,1 0 1,2 0 0,6 20-118,-11-42 4,0-1 0,0 0 1,0 1-1,0-1 0,0 1 1,0-1-1,1 0 0,-1 1 1,0-1-1,0 1 0,0-1 1,1 0-1,-1 1 0,0-1 1,0 0-1,1 0 0,-1 1 1,0-1-1,1 0 0,-1 1 1,0-1-1,1 0 0,-1 0 1,1 0-1,-1 1-4,0-2 5,1 1 0,-1 0 1,0 0-1,1 0 0,-1-1 0,0 1 1,1 0-1,-1 0 0,0-1 0,1 1 1,-1 0-1,0 0 0,0-1 0,1 1 1,-1 0-1,0-1 0,0 1 0,0-1 1,0 1-1,1-1-5,6-22 91,7-30 160,15-35-251,-14 43 568,-12 41 207,-2 12-421,-1 12-127,0-20-223,-2 19 44,2 0-1,0-1 1,2 1-1,0 0 1,1 4-48,-2-21 15,0 1 1,-1-1 0,1 0-1,0 0 1,0 0-1,0 0 1,0 0-1,1 0 1,-1 0 0,0 0-1,1 0 1,0 0-1,-1-1 1,1 1-1,0-1 1,0 1 0,0-1-1,0 0 1,1 1-16,-2-2 39,1 1 0,-1-1 0,1 1 0,-1-1 1,1 0-1,-1 1 0,1-1 0,-1 0 0,1 0 0,0 0 1,-1 0-1,1-1 0,-1 1 0,1 0 0,-1-1 0,1 1 1,-1-1-1,1 1 0,-1-1 0,1 0 0,-1 0 0,0 1 1,1-1-1,-1 0 0,0 0 0,0 0 0,0-1 0,1 0-39,5-5 186,-1-1 0,-1 0-1,0 0 1,0 0-1,0-1 1,-1 1 0,0-1-1,-1 0 1,1-3-186,2-10 87,-1-1 0,-1 1 0,0-10-87,-3 28-267,-1 1-1,0-1 1,-1 1 0,1 0 0,-1-1-1,0 1 1,0-1 267,1 3-265,0 1-1,0-1 1,-1 0 0,1 0 0,0 1 0,-1-1-1,1 0 1,0 1 0,-1-1 0,1 0-1,-1 1 1,0-1 0,1 1 0,-1-1-1,0 1 266,1-1-298,0 1-1,-1 0 0,1 0 0,-1 0 1,1 0-1,-1 0 0,1 0 1,-1 0-1,1 0 0,-1 0 0,1 0 1,-1 0-1,1 0 0,-1 0 0,1 0 1,-1 0-1,1 0 0,-1 1 0,1-1 1,-1 0-1,1 0 0,0 1 0,-1-1 1,1 0-1,-1 1 0,1-1 299,-6 6-5413</inkml:trace>
  <inkml:trace contextRef="#ctx0" brushRef="#br0" timeOffset="1718.17">836 1094 6163,'-1'-2'744,"1"1"0,-1-1 0,1 0 0,-1 1 0,1-1 0,0 0 0,0 1 1,0-1-1,0 0 0,0 0-744,0-2 786,1 0 0,0 0 0,-1 0 0,1 0 0,1 1 0,-1-2-786,-1 5 14,1-1 0,-1 1 0,0 0 0,0 0 0,0 0 1,0-1-1,0 1 0,1 0 0,-1 0 0,0 0 0,0 0 0,0 0 0,0 0 0,1-1 0,-1 1 0,0 0 0,0 0 0,0 0 0,1 0 0,-1 0 0,0 0 0,0 0 0,0 0 0,1 0 0,-1 0 0,0 0 0,0 0 0,0 0 0,1 0 0,-1 0 0,0 0 0,0 0 0,0 0 0,1 0 0,-1 0 0,0 0 0,0 1 0,0-1 0,0 0 0,1 0 0,-1 0 0,0 0 0,0 0 0,0 0 0,0 1 0,1-1 0,-1 0 0,0 0-14,8 9 36,-8-9-22,6 7-32,-1 0 0,0 1-1,2 5 19,-6-12-3,1 1-1,-2 0 0,1 1 0,0-1 1,0 0-1,-1 0 0,1 0 0,-1 0 1,0 1-1,1-1 0,-1 0 1,0 0-1,0 1 0,-1-1 0,1 0 1,-1 2 3,-11 11 140,9-12 9,4-3 178,1-2-315,1 1-1,-1 0 1,1 0 0,-1 0-1,1 0 1,-1 0 0,1 1-1,-1-1 1,1 1 0,0-1-1,0 1-11,34 1-3074,-11 0-2739,-11-2-4973</inkml:trace>
  <inkml:trace contextRef="#ctx0" brushRef="#br0" timeOffset="2733.03">126 2029 4626,'0'-1'164,"0"1"-1,0 0 1,-1 0 0,1 0-1,0-1 1,0 1-1,0 0 1,-1 0 0,1 0-1,0 0 1,0 0-1,-1-1 1,1 1 0,0 0-1,0 0 1,-1 0-1,1 0 1,0 0 0,0 0-1,-1 0 1,1 0-1,0 0 1,0 0 0,-1 0-1,1 0 1,0 0-1,0 0 1,-1 0 0,1 0-1,0 0 1,0 0-1,-1 0 1,1 1 0,0-1-1,0 0 1,-1 0-1,1 0 1,0 0-1,0 1 1,-1-1-164,-1 14 1557,2-11-1494,-3 30 192,2 0 0,1 0 0,2 0 0,1-1 0,4 11-255,-7-40 2,1-1 0,-1 0-1,1 1 1,0-1 0,0 0 0,0 1 0,0-1-1,0 0 1,1 0 0,-1 0 0,2 1-2,-3-2 0,0-1 0,1 0 0,-1 0 0,0 1 0,1-1 0,-1 0 0,0 0 1,1 1-1,-1-1 0,1 0 0,-1 0 0,0 0 0,1 0 0,-1 0 0,1 0 0,-1 1 0,1-1 1,-1 0-1,0 0 0,1 0 0,-1-1 0,1 1 0,-1 0 0,1 0 0,-1 0 0,1 0-1,0-1 0,0 0 0,0 1 0,0-1 0,0 0 0,0 0 0,0 0 0,-1 1 0,1-1 0,0 0 0,-1 0 0,1 0 0,0 0 0,0-1 1,5-12 2,0 0-1,-1 0 0,0 0 1,0-5-2,1 0 20,0 1-1,2-3-19,-8 20 4,0 1 0,0-1-1,1 0 1,-1 1 0,0-1-1,0 1 1,1-1-1,-1 1 1,0-1 0,1 1-1,-1-1 1,0 1 0,1-1-1,-1 1 1,1 0-1,-1-1 1,1 1 0,-1 0-1,1-1 1,-1 1-1,1 0-3,0 0 4,-1 0 1,1 0-1,-1 0 0,0 0 0,1 0 0,-1 1 0,1-1 0,-1 0 0,0 0 0,1 0 0,-1 1 0,0-1 0,0 0 0,1 0 0,-1 1 0,0-1 0,1 0 0,-1 1 0,0-1 0,0 0 0,0 1 0,1-1 0,-1 1-4,9 25 146,-9-24-140,5 20 84,0-3 31,5 16-121,-9-30 8,1 0 1,0-1-1,1 1 1,-1-1 0,1 1-1,0-1 1,0 0-1,0 0 1,2 2-9,-4-6 5,-1 1 1,1 0-1,0 0 0,0-1 1,-1 1-1,1 0 1,0-1-1,0 1 1,0-1-1,0 1 1,0-1-1,0 0 0,0 1 1,0-1-1,0 0 1,0 0-1,0 1 1,0-1-1,0 0 0,0 0 1,0 0-1,0 0 1,0 0-1,0-1 1,0 1-1,0 0 0,0 0 1,0-1-1,0 1 1,0-1-1,0 1 1,0-1-1,0 1 1,0-1-1,-1 1 0,1-1 1,0 0-1,0 1 1,-1-1-1,1 0 1,0 0-1,-1 0 0,1 1 1,-1-1-1,1-1-5,3-3 42,-1 0 0,0-1 0,-1 0 0,1 0 0,-1 0 0,1-6-42,3-15 130,-1 0-1,-1-1 1,-2 0 0,0 0-1,-2-1-129,-4-5 151,4 31-401,0 1 0,-1-1 1,0 1-1,0 0 0,1-1 0,-1 1 0,-1 0 1,1 0-1,0 0 0,0-1 0,-1 1 1,1 0 249,0 2-73,1 0 1,0 0 0,0 0 0,0 0 0,0 0-1,0 0 1,0 0 0,0 0 0,0 0 0,0 0 0,0 0-1,0 0 1,0 0 0,-1 0 0,1 0 0,0 0-1,0 0 1,0 0 0,0 0 0,0 0 0,0 0-1,0 0 1,0 0 0,0 0 0,0 0 0,0 0-1,0 0 1,0 0 0,-1 1 0,1-1 0,0 0 0,0 0-1,0 0 1,0 0 0,0 0 0,0 0 0,0 0-1,0 0 1,0 0 0,0 0 0,0 0 0,0 0-1,0 0 1,0 0 0,0 1 0,0-1 0,0 0-1,0 0 1,0 0 0,0 0 0,0 0 0,0 0 0,0 0 72,0 1-1033,-2 2-7133</inkml:trace>
  <inkml:trace contextRef="#ctx0" brushRef="#br0" timeOffset="3151.9">481 2218 6099,'-1'-2'405,"0"0"1,0 1 0,0-1 0,1 0-1,-1 0 1,0 0 0,1 0-1,-1 0 1,1 0 0,0 0-1,0 0 1,-1 0 0,1 0-1,1 0 1,-1 0 0,0 0-1,0-1 1,1 1 0,-1 1-1,2-3-405,-2 3 26,0 0-1,0 0 0,1 0 0,-1 0 0,1 0 0,-1 0 0,1 0 0,-1 0 1,1 0-1,-1 0 0,1 0 0,0 0 0,-1 1 0,1-1 0,0 0 0,0 0 0,0 1 1,0-1-1,0 1 0,0-1 0,0 1 0,0-1 0,0 1 0,0-1 0,0 1 1,0 0-1,0 0 0,0-1 0,0 1 0,0 0 0,0 0 0,0 0 0,0 0 0,0 0 1,1 1-1,-1-1 0,0 0 0,1 1-25,-1-1-15,0 1 1,1 0-1,-1 0 1,0-1-1,0 1 1,0 0-1,0 0 1,1 1-1,-2-1 1,1 0-1,0 0 1,0 0-1,0 1 1,0-1 0,-1 0-1,1 1 1,-1-1-1,1 1 1,-1-1-1,1 0 1,-1 1-1,0 1 15,1 5-67,0 0 0,0 0 0,-1 7 67,0-8-32,-1 8-4,1-1 0,-2 1-1,-2 9 37,3-18 53,0-1 0,0 1 0,-1-1-1,0 1 1,-1-1 0,1 0-1,-1 0 1,0 0 0,0 0 0,-3 4-53,1-6 270,4-5 36,5-8-45,-2 8-260,0 0-1,0 1 1,0-1 0,0 1-1,1 0 1,-1 0-1,0 0 1,0 0 0,1 0-1,-1 0 1,1 1-1,-1-1 1,1 1 0,-1 0-1,1 0 1,-1 0-1,1 0 1,-1 0 0,1 0-1,-1 0 1,1 1-1,-1 0 1,1-1 0,-1 1-1,0 0 1,2 1-1,-2-1-1,1 0 1,0 0-1,-1 0 1,0 0-1,1 1 1,-1-1-1,0 1 0,1 0 1,-1 0-1,0 0 1,0 0-1,-1 0 1,1 0-1,0 0 0,-1 1 1,1-1-1,-1 1 1,0-1-1,0 1 1,0-1-1,0 1 0,0 0 1,0 2 0,-1-2 14,0 1 0,0 0 0,0 0 0,-1-1 0,1 1 0,-1 0 0,0-1 0,0 1 0,0-1 0,0 1 0,-1-1 0,-1 3-14,-3 3-1259,0-1-1,0 1 1,-7 6 1259,12-15-82,-16 18-12100</inkml:trace>
  <inkml:trace contextRef="#ctx0" brushRef="#br0" timeOffset="3751.3">12 3055 8052,'-1'2'346,"0"-1"-1,-1 1 1,1-1 0,0 1 0,0 0 0,1 0 0,-1 0 0,0 0 0,0 0-1,1 0 1,0-1 0,-1 1 0,1 0 0,0 0 0,0 1 0,0-1-1,0 0 1,0 0 0,0 0 0,1 1-346,0 5-45,-1 3 258,8 59 404,-7-60-596,1 0 1,1-1-1,0 1 0,0-1 1,0 0-1,2 1-21,-5-9 4,0-1 0,1 1 0,-1 0 1,0 0-1,1-1 0,-1 1 0,1 0 0,-1-1 0,1 1 0,-1 0 1,1-1-1,0 1 0,-1-1 0,1 1 0,-1-1 0,1 1 1,0-1-1,0 0 0,-1 1 0,1-1 0,0 0 0,0 0 0,-1 1 1,1-1-1,0 0 0,0 0 0,0 0-4,0 0 6,0-1 1,0 1-1,0 0 0,0-1 1,1 1-1,-1-1 0,0 0 0,0 1 1,0-1-1,0 0 0,-1 0 1,1 1-1,0-1 0,0 0 1,0 0-1,0 0-6,3-5 28,0 0 0,0-1-1,-1 1 1,0-1 0,2-4-28,-1-1 110,-1 0 0,-1 1 0,0-1-1,0 0 1,-1 0 0,0-8-110,-1 41 306,2-1 1,0 1-1,3 9-306,-3-21 3,0 1-1,1-1 1,0 1-1,0-1 1,1 0-1,1 0 1,-1 0-1,6 6-2,-9-14 10,0 1 0,0-1-1,0 1 1,1-1 0,-1 0-1,1 1 1,-1-1 0,1 0-1,-1 0 1,1 0 0,-1 0 0,1-1-1,0 1 1,0 0 0,-1-1-1,1 1 1,0-1-10,0 0 21,-1 0 1,1 0-1,-1 0 0,0 0 1,1 0-1,-1 0 1,1-1-1,-1 1 0,0-1 1,0 1-1,1-1 0,-1 1 1,0-1-1,0 0 1,1 0-1,-1 1 0,0-1 1,0 0-1,0 0 0,0 0 1,0 0-1,0-1-21,3-3 120,0-1-1,-1 0 1,1 0-1,-1 0 1,0 0 0,-1 0-1,0 0 1,0-1-1,1-4-119,-1 1-51,0 0-1,-1 0 1,-1-1 0,1 1-1,-2-10 52,-3 6-2147,-2 7-5289,4 6-2267</inkml:trace>
  <inkml:trace contextRef="#ctx0" brushRef="#br0" timeOffset="4086.41">287 3174 7267,'4'9'1196,"-1"-1"0,0 0 0,-1 1 0,0 0-1,0 1-1195,-1-2 940,1 0 0,0 0-1,0 0 1,1 0-1,2 4-939,-4-11 1,-1 0-1,1 0 0,0 0 1,-1 0-1,1 0 1,0 0-1,-1 0 1,1 0-1,0 0 0,0-1 1,0 1-1,0 0 1,0-1-1,0 1 1,0 0-1,0-1 0,0 1 1,0-1-1,1 0 1,-1 1-1,0-1 0,1 0 2,0 0-1,0 0 1,0 0-1,-1 0 1,1 0 0,0-1-1,0 1 1,-1-1-1,1 1 1,0-1-1,-1 0 1,1 1 0,0-1-3,5-4 9,1 0-1,-1 0 0,0-1 1,-1 0-1,3-2-7,-7 5 1,4-1-160,0-1 0,0 1-1,1 0 1,-1 1 0,1-1 0,5-1 159,-5 4-820,-5 3-6452,-2 0-1692</inkml:trace>
  <inkml:trace contextRef="#ctx0" brushRef="#br0" timeOffset="4437.47">391 3157 8804,'-1'6'2769,"1"3"-1056,-1 1 864,4 1-1760,-1 4-177,1 5-176,0 2-160,-1 1-144,2 5-160,0-1 64,-1 0-944,1 0-1745,4 0 1200,-2-3-1728,-1-5-7076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5:53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3 607 7668,'-3'-2'6567,"11"6"-3844,35 13-1387,0-10 226,36 1-1562,-1-1 207,0 1-1163,-27-4-4678,-33-4 1101,-3-3-4407</inkml:trace>
  <inkml:trace contextRef="#ctx0" brushRef="#br0" timeOffset="722.07">1017 454 3298,'0'-1'9296,"-2"2"-5477,-4 8-1936,-13 46-491,-3 0-1,-28 51-1391,13-45-84,23-41-650,2 0-1,1 1 0,0 1 0,1 2 735,9-22-669,-3 11-934,4-13 1415,0 0 0,0 0 1,0 1-1,0-1 0,0 0 1,-1 0-1,1 1 0,0-1 1,0 0-1,0 0 1,0 1-1,0-1 0,0 0 1,0 1-1,0-1 0,0 0 1,0 0-1,1 1 0,-1-1 1,0 0-1,0 0 0,0 1 1,0-1-1,0 0 0,0 0 1,1 0-1,-1 1 0,0-1 1,0 0-1,0 0 0,0 0 1,1 1-1,-1-1 0,0 0 1,0 0-1,1 0 188,4 0-9028</inkml:trace>
  <inkml:trace contextRef="#ctx0" brushRef="#br0" timeOffset="1067.99">1191 647 5523,'-1'-4'6609,"-2"10"-4481,-1 12-1232,3-6-595,1-1-1,0 0 0,1 1 0,0-1 1,1 0-1,2 8-300,-4-16 14,1 0-1,1 0 1,-1 0 0,0 0 0,1 0 0,0 0 0,-1 0 0,1 0-1,0-1 1,1 1 0,-1-1 0,0 1 0,1-1 0,-1 0-1,1 0 1,0 0 0,-1 0 0,1-1 0,0 1 0,0-1 0,0 1-1,1-1 1,-1 0 0,0-1 0,0 1-14,4 0 15,0 0 0,-1-1 1,1 0-1,-1 0 0,1 0 1,0-1-1,-1 0 0,1-1 1,-1 1-1,0-1 0,1 0 0,-1-1 1,0 0-1,5-2-15,1-2 91,0-1 0,-1 0 0,0 0 0,-1-1 0,1 0 0,5-8-91,-12 13 83,0-1 0,-1 0 0,0 0 0,0 0-1,0 0 1,0 0 0,-1-1 0,0 1 0,0-1 0,0 0 0,-1 0-1,0 1 1,0-1 0,0-3-83,-1 6 44,0 1 0,0-1 0,0 0 0,0 1 1,-1-1-1,1 0 0,-1 1 0,0-1 0,1 0 0,-1 1 0,0-1 0,-1 1 0,1-1 0,0 1 0,-1 0 0,1 0 1,-1-1-1,0 1 0,0 0 0,0 0 0,0 1 0,0-1 0,0 0 0,0 1 0,-1-1 0,1 1 0,0 0 1,-1 0-1,1 0 0,-1 0 0,-1-1-44,-7-1 92,0 1 1,0-1 0,0 2-1,-1 0 1,1 0 0,0 1-1,0 0 1,-1 1 0,1 0-1,0 1 1,-9 2-93,16-3-305,1 1 1,0-1 0,-1 1-1,1-1 1,0 1-1,0 0 1,0 1 0,0-1-1,1 0 1,-2 2 304,-4 12-3810,5 2-10946</inkml:trace>
  <inkml:trace contextRef="#ctx0" brushRef="#br0" timeOffset="1965.1">1826 289 5330,'2'-1'686,"1"0"0,-1 0 0,0 0 0,0 0 0,1 1 0,-1-1 0,1 1 0,-1 0 0,0 0 0,1 0 0,1 0-686,1 0 655,1 1 1,-1 0-1,0 0 1,0 0-1,3 2-655,4 2 561,0 0-1,-1 1 1,1 0-1,1 2-560,-6-3 147,0 1 1,0 0-1,-1 0 1,0 1-1,0 0 1,0 0-1,-1 0 0,0 1 1,0-1-1,-1 1 1,0 0-1,0 1 0,-1-1 1,0 1-1,0-1 1,0 8-148,1 2 106,-2 1 0,0-1 1,0 1-1,-2-1 0,0 1 1,-2-1-1,-1 14-106,0-20 23,0 1 0,-1-1 0,0 0 0,-1 0 0,-1 0 0,1-1 0,-2 0 0,0 0 0,0 0 0,-7 7-23,-5 4-1717,-1-2 0,0 0 0,-2-1 0,-6 4 1717,-7 3-14860</inkml:trace>
  <inkml:trace contextRef="#ctx0" brushRef="#br0" timeOffset="2552.04">2515 765 6803,'-2'-6'2849,"-1"2"-976,3 4 608,0 4-1072,2 2-673,-3 4-159,-2 3-65,2 5-208,-3 1-144,-2 1-176,-2 0-128,-1-1 48,2-1-2433,5-4 1376,1-4-1392,1-4-8676</inkml:trace>
  <inkml:trace contextRef="#ctx0" brushRef="#br0" timeOffset="2917.06">2910 464 7091,'-1'-1'589,"-1"1"1,0 0-1,1-1 0,-1 1 0,0 0 0,1 0 0,-1 0 0,0 0 0,0 0 1,1 0-1,-1 0 0,0 1 0,1-1 0,-1 1 0,1-1 0,-1 1 1,0-1-1,1 1-589,-1 1 164,0 0 0,0 0 0,1 0 1,-1 1-1,1-1 0,0 0 0,-1 1 1,1-1-1,0 0 0,0 1 0,0 2-164,-2 4 25,0 1 0,1-1 0,0 1 0,1 0 0,0 0 0,0 0 0,1 0 0,0 0 0,1 0 0,0 0 0,0 0 0,1-1 0,2 4-25,-3-8-7,0-1 0,1 0-1,0 0 1,0 0 0,0 0-1,0 0 1,1 0 0,-1-1 0,1 1-1,0-1 1,0 0 0,0 0 0,1 0-1,-1 0 1,1 0 0,-1-1-1,1 1 1,0-1 0,0 0 0,0 0-1,0-1 1,1 1 0,-1-1 0,0 0-1,1 0 1,-1 0 0,0-1 0,1 0-1,-1 0 1,4 0 7,0 0-7,0-2 0,0 1-1,0-1 1,0 0 0,0 0 0,-1-1 0,1 0-1,-1 0 1,0-1 0,0 0 0,0-1 0,0 1-1,4-5 8,-5 5 11,-1-1 0,-1 1-1,1-1 1,-1 0-1,0 0 1,0 0-1,0 0 1,-1-1-1,0 0 1,0 1-1,0-1 1,-1-1-1,1 1 1,-2 0-1,1 0 1,-1-1-1,1-1-10,-2 2 28,0 0-1,0 0 1,0 0-1,0 0 1,-1 0-1,0 1 0,-1-1 1,1 0-1,-1 0 1,0 1-1,0 0 1,-1-1-1,1 1 1,-2-1-28,1 2-1,0 0 0,0 1 0,0 0 1,0-1-1,-1 1 0,1 1 0,-1-1 1,0 0-1,0 1 0,0 0 0,0 0 1,0 0-1,-1 0 0,1 1 0,0 0 1,-1 0-1,1 0 0,-5 0 1,-2 0-57,0 0 1,0 1-1,1 1 0,-1 0 0,0 0 0,0 1 1,1 0-1,-6 3 57,5-2-1266,-1 1-1,1 1 1,1 0-1,-8 5 1267,-6 6-14545</inkml:trace>
  <inkml:trace contextRef="#ctx0" brushRef="#br0" timeOffset="3537.41">3489 6 4562,'9'2'7002,"1"1"-4081,-7-2-2719,0 1-1,-1-1 0,1-1 0,0 1 1,0 0-1,0-1 0,0 1 0,1-1-201,36-2 1718,0-2 1,3-2-1719,-36 5 125,-2-1-57,0 1 1,0 0-1,0 1 0,0-1 1,-1 1-1,1 0 1,0 1-1,0-1 1,0 1-1,0-1 0,4 3-68,-8-3 7,-1 0-1,0 0 1,0 1-1,0-1 0,1 0 1,-1 0-1,0 1 0,0-1 1,0 0-1,1 0 1,-1 1-1,0-1 0,0 0 1,0 1-1,0-1 1,0 0-1,0 1 0,0-1 1,0 0-1,0 1 1,0-1-1,0 0 0,0 0 1,0 1-1,0-1 1,0 0-1,0 1 0,0-1 1,0 0-1,0 1 1,0-1-7,-6 14 53,2-4-19,4 1-9,0 0 1,0 0-1,1 0 0,1 2-25,3 37 77,-2 0 1,-3 0-1,-3 23-77,0-3 56,4 19-56,27 179 59,-7-95 58,-20-170-123,-1-1 27,0 0 0,0 0 0,1 0-1,-1 0 1,-1 0 0,1 0 0,0 0-1,0 0 1,-1 2-21,0-4 15,1 1 0,-1 0 0,1 0 0,-1-1 0,1 1 0,-1 0 0,0-1 0,1 1 0,-1-1 0,0 1 0,0-1 1,1 1-1,-1-1 0,0 0 0,0 1 0,0-1 0,0 0 0,1 0 0,-1 1 0,0-1 0,0 0 0,0 0 0,0 0 0,0 0-15,-29 3 167,-47 5-573,-1-3 0,1-3 0,-6-4 406,73 1-761,0 0 1,0-1-1,0 0 1,0-1-1,0 0 1,-5-3 760,-15-10-4540,6-1-7108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7132193-8621-4F31-800D-044EA04D35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3E0B99-9BF6-4A9F-AAD9-248885769D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CD6C68C-915A-4A12-A1CA-F5DA5CB9FEF9}" type="datetimeFigureOut">
              <a:rPr lang="ko-KR" altLang="en-US"/>
              <a:pPr>
                <a:defRPr/>
              </a:pPr>
              <a:t>2020. 10. 27.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FDDEAA-DB8A-4EA3-8260-AB38A9D14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4324C68-4117-4F6D-891C-AC62390A2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21D74-2B95-4061-9F81-45959C8621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9E11E2-E3A0-4424-9DBD-CECEEA31C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BC2982-CED7-471E-8B44-9978A58380F3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1B1E5A4E-1207-4BCA-BDF3-9FF7D6A37D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9D2B4DA1-7EF3-493B-ACF5-8EBD09A7D7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7892" name="슬라이드 번호 개체 틀 3">
            <a:extLst>
              <a:ext uri="{FF2B5EF4-FFF2-40B4-BE49-F238E27FC236}">
                <a16:creationId xmlns:a16="http://schemas.microsoft.com/office/drawing/2014/main" id="{F6D0CE7A-C85A-4ED5-BC8B-C37A8341D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4647594-2C21-46E4-9DFD-259CD9F7AB0F}" type="slidenum">
              <a:rPr lang="ko-KR" altLang="en-US"/>
              <a:pPr eaLnBrk="1" hangingPunct="1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0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7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0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44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8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88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38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9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8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939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19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65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389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6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86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37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49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4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73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80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88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46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84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31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78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14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74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27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6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19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15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61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02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58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53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55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1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293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77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0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865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75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540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90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530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40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2666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83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926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316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0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939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6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5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9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A2B4-C41A-45BF-91C2-BBD403ED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4E283-BAA8-4509-AEAF-A8A7C87A8389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EBF31-C5A1-486D-8F9A-E2877778D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57839-8B03-4C95-9915-9FA7CBD4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C9A4D7-1B59-41B1-B4A8-9AD471DECE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81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1BBD-CE3F-43A4-B4D5-9793DF72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DF5EB-C5C2-4432-B23E-6DC9BC2475D3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4397B-3F15-4392-A8A3-7CFCD041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9CF75-AAEC-408C-9880-B7D3161D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3FABFB-2F18-4F45-953F-670D5B3DB8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08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BCCDF-2391-4DAF-AD13-8B89B0EF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7CF5A-7D6C-42DD-9D34-09C566D1E3E9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A6E02-A2B0-4076-95C4-E2B710B7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CDD08-1353-457C-9EDC-8DFD12D2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E35CB-04FE-4670-ADBB-BDA48AFA46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789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first copy.jpg">
            <a:extLst>
              <a:ext uri="{FF2B5EF4-FFF2-40B4-BE49-F238E27FC236}">
                <a16:creationId xmlns:a16="http://schemas.microsoft.com/office/drawing/2014/main" id="{8C0E43EC-0A52-4171-96CE-EFAF727B6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8669FB6-E233-4780-8497-D3D0C4572D39}"/>
              </a:ext>
            </a:extLst>
          </p:cNvPr>
          <p:cNvSpPr/>
          <p:nvPr userDrawn="1"/>
        </p:nvSpPr>
        <p:spPr>
          <a:xfrm>
            <a:off x="428625" y="2143125"/>
            <a:ext cx="8358188" cy="92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83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first copy.jpg">
            <a:extLst>
              <a:ext uri="{FF2B5EF4-FFF2-40B4-BE49-F238E27FC236}">
                <a16:creationId xmlns:a16="http://schemas.microsoft.com/office/drawing/2014/main" id="{4E1CF10B-62DD-4B0D-9339-BB59FDF0E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C6BDA0-FA6D-423E-8744-B6BE5B294F8A}"/>
              </a:ext>
            </a:extLst>
          </p:cNvPr>
          <p:cNvSpPr/>
          <p:nvPr userDrawn="1"/>
        </p:nvSpPr>
        <p:spPr>
          <a:xfrm>
            <a:off x="428625" y="2143125"/>
            <a:ext cx="8358188" cy="92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7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A4E15-C3E3-4604-B54D-6CAE6170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A2D7E-3F87-4B64-BF06-A97E157A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CDDBA-E630-422E-9539-1FD9C1B4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6E5A7E9-C12C-4A99-9F9F-18AC115DD0D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74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AA784-54F2-4F33-8ECD-64547B5C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6A9CC4-9551-40C7-B91A-F2D3F510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8463F-EDC6-466A-A344-53FF7114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675C8C8-68CF-4578-BCF3-407E0B0131B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39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F75C0-F8B5-4309-9528-5E1D69EA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1E2D57-2B43-4310-B5AA-A4420DD9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028CF-8331-43EB-8B4F-1D4E7D1A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F6A8E57-B3C3-486E-9DA3-7D1BB4CEB0E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60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C26080-41A3-4CAD-A8F9-42BE71C8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C78E5A-2B36-4214-B2F5-68E4CE4F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A6C9F9-0645-47C3-9573-C663D524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6F2B22D-9CDC-4E69-B625-9B1E6435A9C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04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FA4365-FFAE-4AB4-963A-176F3537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61F112-3B66-4EC8-90AA-AE4071F1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14DA03-D598-4AB9-901C-91A17010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D9DAFE-535F-4700-BB9E-1E32AE4BAC7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5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0F9688-47A3-4131-9040-9E3A5B8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8843C5-BA9A-470E-BF80-E52EA324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5EE2F-B91C-4716-9C9D-A745019E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A56385E-593C-4835-91B9-9361E8DC86C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7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B1329-D7A0-475A-B879-6F4086B5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553AD-3452-4DD2-8CB9-10D0661ECAE2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4E6D3-786C-4ECD-9A9F-3522EE7D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B3B98-0C3A-410F-997C-631363DB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12DFF7-240A-4C8A-8117-8B3A69D190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328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72BE2-0D59-42E0-9892-35E13681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86F8F5-B8F3-4D99-8662-A41BD4DB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1F2A2-0510-4862-BAA4-19AF77A5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D090CA4-07DD-4145-8E1A-7C3A7B4719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00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0F4269-662E-48CC-9153-401587704A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ADED3A-4CA4-4091-9D42-5B2615C7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A66EC-3C66-42AF-A666-2279363B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CAF52DD-A16C-44DC-A5BD-14AE585411C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09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25773E-AE7A-4C29-AAE2-47DBA12D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DDD67-FA2F-48A4-A7B4-0483F61D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AE7E5-8CEB-4701-8483-145A65AC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BED6A35-9FCA-4F82-A31B-3ED4AF40C37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35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BE132-0F56-44B8-94EF-621E8006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56BBD-F1B3-4B20-8F35-4341268A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D9FB94-F195-4241-8DAD-3418793A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6C73D38-E6FC-4FE9-A342-CA8409CED09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10D37-3582-4CF2-88AE-B0272F41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234A6-8154-4B34-A7A8-5B0D0EECDB16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ECF7-9176-495C-BFE2-3BE3BDFF6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187E-5DA5-4994-9075-4951AFB3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2A8DAB-9EEC-4ADB-A37D-2A3C2A060B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953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D52241-B51F-4E6C-B709-C6A8A33F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CB2C2-300D-4D73-A10F-3EADF0777640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29697FA-F366-4742-A1D0-0CE0867D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C49AA4-4095-4225-B004-EE2184E5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409E2-05CC-4F4F-A73D-B73000CF76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44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71F4C78-2662-4111-A0D8-5E297FD7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FA02-785A-48CC-81A0-6DD7B987DBE6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B522505-9820-4EFF-8F9F-CCCCBC37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E84D6B-FECC-43F2-9F80-61AFE4B7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4051BB-1FED-4548-A0C0-520A028104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28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8158D-8EB2-46EE-94F9-6097AE5E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4DF41-7448-4A14-89D9-51B47013FA60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A33C932-056F-43E9-84E0-5B123558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EFB674-00DA-4BD3-9847-C8E8E633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A97B0-7501-4052-B10D-82E7F43A30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59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77F7273-A96F-4D20-B2FE-B8180A1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A4CEBF-1DEC-4E8E-A063-816C0ECAD3EB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B83CC9-11F6-4784-8574-CDC277FA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DFC3BEB-2848-49FC-803B-C4A78BD9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1B9022-B311-42FF-899D-AA24A01AC6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16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F56A08-4AC6-4522-A3E7-534BE1F8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D3BC6-D111-4F93-802E-1AF434EE1068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318109-02DA-43E1-A1DC-4790C5F4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6A00A0-946C-46BC-A74D-3D4B62CA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E83A11-824F-4B3C-99D8-19ED4E4FEA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43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D4DC236-186D-46D8-87E7-5C194DF3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70371-1945-4EA9-AAB9-734F3FF72CE3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EA1BD1A-8B53-4BA8-9D38-8816DD05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F2BC7C5-D106-4D70-B86A-CC4DEDA6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0003A-33C9-4139-9E5C-EB2051A16D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2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4A42623-D11B-470B-888F-A2707E873F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8452F04-AE3F-4363-B3AB-A0D82190CE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857DE-4EB1-43E3-A1A3-A1CC06F52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07A961C-8309-4911-818D-CB7046B97525}" type="datetimeFigureOut">
              <a:rPr lang="en-US" altLang="en-US"/>
              <a:pPr>
                <a:defRPr/>
              </a:pPr>
              <a:t>10/27/20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E70C-9A1D-4FF5-8627-0B1097141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27EFC-CF79-49D6-A4DC-4C3226ECA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725B315-7B80-4BC0-9BB2-0B02E8491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8" descr="main copy.jpg">
            <a:extLst>
              <a:ext uri="{FF2B5EF4-FFF2-40B4-BE49-F238E27FC236}">
                <a16:creationId xmlns:a16="http://schemas.microsoft.com/office/drawing/2014/main" id="{208A8984-6FEB-4155-9B98-9CFED93139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01B7DD-D4A4-4895-AF55-43CA642E0D34}"/>
              </a:ext>
            </a:extLst>
          </p:cNvPr>
          <p:cNvSpPr/>
          <p:nvPr/>
        </p:nvSpPr>
        <p:spPr>
          <a:xfrm>
            <a:off x="0" y="642938"/>
            <a:ext cx="9144000" cy="928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190.png"/><Relationship Id="rId4" Type="http://schemas.openxmlformats.org/officeDocument/2006/relationships/customXml" Target="../ink/ink1.xml"/><Relationship Id="rId9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24.png"/><Relationship Id="rId21" Type="http://schemas.openxmlformats.org/officeDocument/2006/relationships/image" Target="../media/image34.png"/><Relationship Id="rId34" Type="http://schemas.openxmlformats.org/officeDocument/2006/relationships/customXml" Target="../ink/ink19.xml"/><Relationship Id="rId7" Type="http://schemas.openxmlformats.org/officeDocument/2006/relationships/image" Target="../media/image27.png"/><Relationship Id="rId12" Type="http://schemas.openxmlformats.org/officeDocument/2006/relationships/customXml" Target="../ink/ink8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image" Target="../media/image29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4.xml"/><Relationship Id="rId9" Type="http://schemas.openxmlformats.org/officeDocument/2006/relationships/image" Target="../media/image28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37.png"/><Relationship Id="rId30" Type="http://schemas.openxmlformats.org/officeDocument/2006/relationships/customXml" Target="../ink/ink17.xml"/><Relationship Id="rId35" Type="http://schemas.openxmlformats.org/officeDocument/2006/relationships/image" Target="../media/image41.png"/><Relationship Id="rId8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customXml" Target="../ink/ink2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customXml" Target="../ink/ink20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26.xml"/><Relationship Id="rId18" Type="http://schemas.openxmlformats.org/officeDocument/2006/relationships/image" Target="../media/image55.png"/><Relationship Id="rId3" Type="http://schemas.openxmlformats.org/officeDocument/2006/relationships/image" Target="../media/image45.png"/><Relationship Id="rId21" Type="http://schemas.openxmlformats.org/officeDocument/2006/relationships/customXml" Target="../ink/ink30.xml"/><Relationship Id="rId7" Type="http://schemas.openxmlformats.org/officeDocument/2006/relationships/customXml" Target="../ink/ink23.xml"/><Relationship Id="rId12" Type="http://schemas.openxmlformats.org/officeDocument/2006/relationships/image" Target="../media/image52.png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51.png"/><Relationship Id="rId19" Type="http://schemas.openxmlformats.org/officeDocument/2006/relationships/customXml" Target="../ink/ink29.xml"/><Relationship Id="rId4" Type="http://schemas.microsoft.com/office/2007/relationships/hdphoto" Target="../media/hdphoto1.wdp"/><Relationship Id="rId9" Type="http://schemas.openxmlformats.org/officeDocument/2006/relationships/customXml" Target="../ink/ink24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35.xml"/><Relationship Id="rId18" Type="http://schemas.openxmlformats.org/officeDocument/2006/relationships/image" Target="../media/image64.png"/><Relationship Id="rId3" Type="http://schemas.openxmlformats.org/officeDocument/2006/relationships/image" Target="../media/image45.png"/><Relationship Id="rId21" Type="http://schemas.openxmlformats.org/officeDocument/2006/relationships/customXml" Target="../ink/ink39.xml"/><Relationship Id="rId7" Type="http://schemas.openxmlformats.org/officeDocument/2006/relationships/customXml" Target="../ink/ink32.xml"/><Relationship Id="rId12" Type="http://schemas.openxmlformats.org/officeDocument/2006/relationships/image" Target="../media/image61.png"/><Relationship Id="rId17" Type="http://schemas.openxmlformats.org/officeDocument/2006/relationships/customXml" Target="../ink/ink37.xml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10" Type="http://schemas.openxmlformats.org/officeDocument/2006/relationships/image" Target="../media/image60.png"/><Relationship Id="rId19" Type="http://schemas.openxmlformats.org/officeDocument/2006/relationships/customXml" Target="../ink/ink38.xml"/><Relationship Id="rId4" Type="http://schemas.microsoft.com/office/2007/relationships/hdphoto" Target="../media/hdphoto1.wdp"/><Relationship Id="rId9" Type="http://schemas.openxmlformats.org/officeDocument/2006/relationships/customXml" Target="../ink/ink33.xml"/><Relationship Id="rId14" Type="http://schemas.openxmlformats.org/officeDocument/2006/relationships/image" Target="../media/image62.png"/><Relationship Id="rId22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Khuj4ASldmU?feature=oembed" TargetMode="External"/><Relationship Id="rId4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qFBQDfPyjoE?feature=oembed" TargetMode="External"/><Relationship Id="rId4" Type="http://schemas.openxmlformats.org/officeDocument/2006/relationships/image" Target="../media/image7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VnFC-s2nOtI?feature=oembed" TargetMode="External"/><Relationship Id="rId4" Type="http://schemas.openxmlformats.org/officeDocument/2006/relationships/image" Target="../media/image7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90FB4EC7-2D82-48A3-8909-A50CE6FFA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DEAC1E4-93AF-4D24-BF27-4A2572144424}"/>
              </a:ext>
            </a:extLst>
          </p:cNvPr>
          <p:cNvSpPr txBox="1">
            <a:spLocks/>
          </p:cNvSpPr>
          <p:nvPr/>
        </p:nvSpPr>
        <p:spPr>
          <a:xfrm>
            <a:off x="685800" y="2384425"/>
            <a:ext cx="7772400" cy="1470025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 defTabSz="914400" fontAlgn="auto" latinLnBrk="1">
              <a:spcAft>
                <a:spcPts val="0"/>
              </a:spcAft>
              <a:defRPr/>
            </a:pPr>
            <a:r>
              <a:rPr lang="ko-KR" altLang="en-US" sz="24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빅데이터와 인공지능 도입</a:t>
            </a:r>
            <a:endParaRPr lang="ko-KR" altLang="en-US" sz="5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15364" name="부제목 2">
            <a:extLst>
              <a:ext uri="{FF2B5EF4-FFF2-40B4-BE49-F238E27FC236}">
                <a16:creationId xmlns:a16="http://schemas.microsoft.com/office/drawing/2014/main" id="{95162426-0B05-4CE4-9E18-6B7A3E60EFCC}"/>
              </a:ext>
            </a:extLst>
          </p:cNvPr>
          <p:cNvSpPr txBox="1">
            <a:spLocks/>
          </p:cNvSpPr>
          <p:nvPr/>
        </p:nvSpPr>
        <p:spPr bwMode="auto">
          <a:xfrm>
            <a:off x="1371600" y="4395788"/>
            <a:ext cx="6400800" cy="100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강의자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김진규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오하이오주립대 박사과정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1" hangingPunct="1">
              <a:defRPr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	   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맑은 고딕"/>
                <a:ea typeface="맑은 고딕"/>
              </a:rPr>
              <a:t>CONFIDENTIAL DO NOT USE FOR OTHER PURPOSES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098C3-4B3C-4743-AB36-F3C9F31309EC}"/>
              </a:ext>
            </a:extLst>
          </p:cNvPr>
          <p:cNvSpPr/>
          <p:nvPr/>
        </p:nvSpPr>
        <p:spPr>
          <a:xfrm>
            <a:off x="7037815" y="498667"/>
            <a:ext cx="1906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MBA Lecture Note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인공지능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기계에게 인간과 같은 지능을 갖추게 한다는 넓은 개념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처음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수 많은 규칙을 규정하여 코딩하는 </a:t>
            </a:r>
            <a:r>
              <a:rPr lang="en-US" altLang="ko-KR" dirty="0">
                <a:latin typeface="+mn-ea"/>
                <a:ea typeface="+mn-ea"/>
              </a:rPr>
              <a:t>“Symbolic-AI”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머신러닝은</a:t>
            </a:r>
            <a:r>
              <a:rPr lang="ko-KR" altLang="en-US" dirty="0">
                <a:latin typeface="+mn-ea"/>
                <a:ea typeface="+mn-ea"/>
              </a:rPr>
              <a:t> 인공지능을 얻기 위한 또 다른 하나의 시도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머신러닝과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딥러닝은</a:t>
            </a:r>
            <a:r>
              <a:rPr lang="ko-KR" altLang="en-US" dirty="0">
                <a:latin typeface="+mn-ea"/>
                <a:ea typeface="+mn-ea"/>
              </a:rPr>
              <a:t> 여태까지 인공지능을 만들기 위한 시도 중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가장 성공적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이미지 인식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번역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등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6180E1C-F033-4891-BFE2-5FBFAF36B53C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용어 설명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925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3.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데이터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E6305-A984-4140-A7AB-B8C6A4E1C36B}"/>
              </a:ext>
            </a:extLst>
          </p:cNvPr>
          <p:cNvSpPr txBox="1"/>
          <p:nvPr/>
        </p:nvSpPr>
        <p:spPr>
          <a:xfrm>
            <a:off x="697306" y="4727552"/>
            <a:ext cx="82074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개인에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비즈니스 프로세스에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센서에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6C8BB-B7ED-4971-9841-32E001B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79" y="1334338"/>
            <a:ext cx="6662596" cy="33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5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개인에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주로 문자 매체에 의해 비정형 데이터로 저장됨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가능한 원천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소셜미디어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트위터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페이스북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링크드인</a:t>
            </a:r>
            <a:r>
              <a:rPr lang="ko-KR" altLang="en-US" dirty="0">
                <a:latin typeface="+mn-ea"/>
                <a:ea typeface="+mn-ea"/>
              </a:rPr>
              <a:t> 등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특별목적 웹사이트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 err="1">
                <a:latin typeface="+mn-ea"/>
                <a:ea typeface="+mn-ea"/>
              </a:rPr>
              <a:t>맛집리뷰사이트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Yelp, </a:t>
            </a:r>
            <a:r>
              <a:rPr lang="ko-KR" altLang="en-US" dirty="0">
                <a:latin typeface="+mn-ea"/>
                <a:ea typeface="+mn-ea"/>
              </a:rPr>
              <a:t>전자상거래 </a:t>
            </a:r>
            <a:r>
              <a:rPr lang="en-US" altLang="ko-KR" dirty="0">
                <a:latin typeface="+mn-ea"/>
                <a:ea typeface="+mn-ea"/>
              </a:rPr>
              <a:t>Amazon </a:t>
            </a:r>
            <a:r>
              <a:rPr lang="ko-KR" altLang="en-US" dirty="0">
                <a:latin typeface="+mn-ea"/>
                <a:ea typeface="+mn-ea"/>
              </a:rPr>
              <a:t>리뷰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등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웹 검색기록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개인 기록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구글검색트렌드</a:t>
            </a:r>
            <a:r>
              <a:rPr lang="ko-KR" altLang="en-US" dirty="0">
                <a:latin typeface="+mn-ea"/>
                <a:ea typeface="+mn-ea"/>
              </a:rPr>
              <a:t> 등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DA18B72-9A42-4056-91BB-5FD176871CA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3.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데이터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5554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비즈니스 프로세스에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회사의 비즈니스 프로세스 상에서 형성된 데이터이고 주로 정형데이터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거래기록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은행거래기록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 레코드 기록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공급사슬 데이터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B743E12-8529-469B-9D00-7785057C96FB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3.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데이터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482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센서에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다양한 장치에 부착된 센서에 의해 자동적으로 모아진 데이터이며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주로 비정형 데이터이며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데이터 크기가 큰 편임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위성사진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지정장소에 설치된 카메라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(CCTV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오염 데이터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IoT (Internet of Things)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CE7DB2-781F-4659-9A5E-7F4D1734C4E5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3.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데이터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136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새로운 방법론의 필요성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규모가 큰 비정형데이터의 증가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스프레드시트 프로그램으로 다루기 어려움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따라서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비정형 데이터를 자동적으로 분석하는 새로운 방법이 필요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머신러닝은</a:t>
            </a:r>
            <a:r>
              <a:rPr lang="ko-KR" altLang="en-US" dirty="0">
                <a:latin typeface="+mn-ea"/>
                <a:ea typeface="+mn-ea"/>
              </a:rPr>
              <a:t> 몇 가지 놀라운 성과를 </a:t>
            </a:r>
            <a:r>
              <a:rPr lang="ko-KR" altLang="en-US" dirty="0" err="1">
                <a:latin typeface="+mn-ea"/>
                <a:ea typeface="+mn-ea"/>
              </a:rPr>
              <a:t>이뤄냄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(</a:t>
            </a:r>
            <a:r>
              <a:rPr lang="ko-KR" altLang="en-US" dirty="0">
                <a:latin typeface="+mn-ea"/>
                <a:ea typeface="+mn-ea"/>
              </a:rPr>
              <a:t>이미지와 패턴인식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자연어처리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자동주행차 등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ADC83F-4867-482F-8385-7DA8CFAB9292}"/>
              </a:ext>
            </a:extLst>
          </p:cNvPr>
          <p:cNvSpPr/>
          <p:nvPr/>
        </p:nvSpPr>
        <p:spPr>
          <a:xfrm>
            <a:off x="966788" y="5515928"/>
            <a:ext cx="7981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그렇다면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비즈니스 시장에서 사용되는 </a:t>
            </a:r>
            <a:r>
              <a:rPr lang="ko-KR" altLang="en-US" dirty="0" err="1">
                <a:latin typeface="+mn-ea"/>
              </a:rPr>
              <a:t>머신러닝에는</a:t>
            </a:r>
            <a:r>
              <a:rPr lang="ko-KR" altLang="en-US" dirty="0">
                <a:latin typeface="+mn-ea"/>
              </a:rPr>
              <a:t> 어떤 종류가 있으며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각각의 방법론은 어떻게 </a:t>
            </a:r>
            <a:r>
              <a:rPr lang="ko-KR" altLang="en-US" dirty="0" err="1">
                <a:latin typeface="+mn-ea"/>
              </a:rPr>
              <a:t>다른가</a:t>
            </a:r>
            <a:r>
              <a:rPr lang="en-US" altLang="ko-KR" dirty="0">
                <a:latin typeface="+mn-ea"/>
              </a:rPr>
              <a:t>?”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42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첫번째 단계</a:t>
            </a:r>
            <a:r>
              <a:rPr lang="en-US" altLang="ko-KR" dirty="0">
                <a:latin typeface="+mn-ea"/>
                <a:ea typeface="+mn-ea"/>
              </a:rPr>
              <a:t>: Symbolic AI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컴퓨터가 특정한 일을 수행하기 위해 인간이 많은 규칙들을 입력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아이디어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굉장히 많은 규칙들을 컴퓨터에 알려줘서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컴퓨터가 사람처럼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똑똑하게 보이게 하면 어떨까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그러나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이러한 경우 컴퓨터는 인간이 수동으로 입력하지 않은</a:t>
            </a:r>
            <a:r>
              <a:rPr lang="en-US" altLang="ko-KR" dirty="0">
                <a:latin typeface="+mn-ea"/>
                <a:ea typeface="+mn-ea"/>
              </a:rPr>
              <a:t>,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처음 대면하는 상황에서는 작동하지 않을 것임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이것은 기계가 학습한다고 보기 어려움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수 많은 규칙을 입력한 것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=&gt; </a:t>
            </a:r>
            <a:r>
              <a:rPr lang="ko-KR" altLang="en-US" dirty="0">
                <a:latin typeface="+mn-ea"/>
                <a:ea typeface="+mn-ea"/>
              </a:rPr>
              <a:t>큰 성공이 아님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E2F3F82-860F-4E38-BDE4-B0393FE00786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991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기계 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기계학습에서는 컴퓨터가 데이터 인풋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몇 가지 변수들과 데이터셋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과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</a:t>
            </a:r>
            <a:r>
              <a:rPr lang="ko-KR" altLang="en-US" dirty="0">
                <a:latin typeface="+mn-ea"/>
                <a:ea typeface="+mn-ea"/>
              </a:rPr>
              <a:t> 데이터 아웃풋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인풋 변수의 결과변수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를 입력 받음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사람이 기계가 어떤 식으로 학습을 할 지 결정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그 이후 기계는 데이터 인풋과 데이터 아웃풋의 관계를 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- 3</a:t>
            </a:r>
            <a:r>
              <a:rPr lang="ko-KR" altLang="en-US" dirty="0">
                <a:latin typeface="+mn-ea"/>
                <a:ea typeface="+mn-ea"/>
              </a:rPr>
              <a:t>가지 주요 카테고리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지도학습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비지도학습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딥러닝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887C8B7-C477-4BE6-AFA4-702D5BB514D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6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지도학습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정답지가 있음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변수를 예측할 수 있는 어떠한 함수를 찾아내는 것이 목표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□ </a:t>
            </a:r>
            <a:r>
              <a:rPr lang="ko-KR" altLang="en-US" dirty="0">
                <a:latin typeface="+mn-ea"/>
              </a:rPr>
              <a:t>비지도학습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정답지가 없어도 괜찮음</a:t>
            </a: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데이터 자체의 구조를 학습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□ </a:t>
            </a:r>
            <a:r>
              <a:rPr lang="ko-KR" altLang="en-US" dirty="0">
                <a:latin typeface="+mn-ea"/>
              </a:rPr>
              <a:t>딥러닝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인간이 학습하는 과정과 유사함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어린 아이가 얼굴을 인식할 때 맨 처음에는 가장 간단한 특징인 눈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코</a:t>
            </a:r>
            <a:r>
              <a:rPr lang="en-US" altLang="ko-KR" dirty="0">
                <a:latin typeface="+mn-ea"/>
                <a:ea typeface="+mn-ea"/>
              </a:rPr>
              <a:t>,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입 인식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이후 이를 조합해서 더 복잡하고 추상적인 개념인 얼굴을 인식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5A85CE-9F8F-4CA8-ABA3-6321D561EEE4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446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ko-KR" altLang="en-US" dirty="0">
                <a:latin typeface="+mn-ea"/>
                <a:ea typeface="+mn-ea"/>
              </a:rPr>
              <a:t> 기술 분류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10BBBF-398E-4ADB-98D0-4B4EA13A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2467655"/>
            <a:ext cx="7877175" cy="337593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4E6722F-0A06-4E6F-8BE8-AA60A6F3B85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363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89E53147-E118-490A-B910-61ED1FF6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8" y="1143000"/>
            <a:ext cx="1643062" cy="500063"/>
          </a:xfrm>
        </p:spPr>
        <p:txBody>
          <a:bodyPr/>
          <a:lstStyle/>
          <a:p>
            <a:r>
              <a:rPr lang="en-US" altLang="ko-KR" sz="2400"/>
              <a:t>Contents</a:t>
            </a:r>
            <a:endParaRPr lang="ko-KR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511E4-3A65-45EE-892E-F4280C5F990D}"/>
              </a:ext>
            </a:extLst>
          </p:cNvPr>
          <p:cNvSpPr txBox="1"/>
          <p:nvPr/>
        </p:nvSpPr>
        <p:spPr>
          <a:xfrm>
            <a:off x="3743709" y="878260"/>
            <a:ext cx="5214938" cy="60016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Ⅰ. </a:t>
            </a:r>
            <a:r>
              <a:rPr lang="ko-KR" altLang="en-US" sz="1600" dirty="0">
                <a:latin typeface="+mn-ea"/>
                <a:ea typeface="+mn-ea"/>
              </a:rPr>
              <a:t>빅데이터 혁명</a:t>
            </a:r>
            <a:r>
              <a:rPr lang="en-US" altLang="ko-KR" sz="1600" dirty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  <a:ea typeface="+mn-ea"/>
              </a:rPr>
              <a:t>트렌드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Ⅱ. </a:t>
            </a:r>
            <a:r>
              <a:rPr lang="ko-KR" altLang="en-US" sz="1600" dirty="0">
                <a:latin typeface="+mn-ea"/>
                <a:ea typeface="+mn-ea"/>
              </a:rPr>
              <a:t>용어 설명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Ⅲ. </a:t>
            </a:r>
            <a:r>
              <a:rPr lang="ko-KR" altLang="en-US" sz="1600" dirty="0">
                <a:latin typeface="+mn-ea"/>
                <a:ea typeface="+mn-ea"/>
              </a:rPr>
              <a:t>데이터</a:t>
            </a:r>
            <a:br>
              <a:rPr lang="en-US" altLang="ko-KR" sz="1600" dirty="0">
                <a:latin typeface="+mn-ea"/>
                <a:ea typeface="+mn-ea"/>
              </a:rPr>
            </a:b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Ⅳ. </a:t>
            </a:r>
            <a:r>
              <a:rPr lang="ko-KR" altLang="en-US" sz="1600" dirty="0" err="1">
                <a:latin typeface="+mn-ea"/>
                <a:ea typeface="+mn-ea"/>
              </a:rPr>
              <a:t>머신러닝</a:t>
            </a:r>
            <a:r>
              <a:rPr lang="ko-KR" altLang="en-US" sz="1600" dirty="0">
                <a:latin typeface="+mn-ea"/>
                <a:ea typeface="+mn-ea"/>
              </a:rPr>
              <a:t> 기술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Ⅴ. </a:t>
            </a:r>
            <a:r>
              <a:rPr lang="ko-KR" altLang="en-US" sz="1600" dirty="0">
                <a:latin typeface="+mn-ea"/>
                <a:ea typeface="+mn-ea"/>
              </a:rPr>
              <a:t>지도학습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VI. </a:t>
            </a:r>
            <a:r>
              <a:rPr lang="ko-KR" altLang="en-US" sz="1600" dirty="0">
                <a:latin typeface="+mn-ea"/>
                <a:ea typeface="+mn-ea"/>
              </a:rPr>
              <a:t>비지도학습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VII. </a:t>
            </a:r>
            <a:r>
              <a:rPr lang="ko-KR" altLang="en-US" sz="1600" dirty="0">
                <a:latin typeface="+mn-ea"/>
                <a:ea typeface="+mn-ea"/>
              </a:rPr>
              <a:t>딥러닝</a:t>
            </a:r>
            <a:br>
              <a:rPr lang="en-US" altLang="ko-KR" sz="1600" dirty="0">
                <a:latin typeface="+mn-ea"/>
                <a:ea typeface="+mn-ea"/>
              </a:rPr>
            </a:b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VIII. </a:t>
            </a:r>
            <a:r>
              <a:rPr lang="ko-KR" altLang="en-US" sz="1600" dirty="0">
                <a:latin typeface="+mn-ea"/>
                <a:ea typeface="+mn-ea"/>
              </a:rPr>
              <a:t>활용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00. Epilogue</a:t>
            </a:r>
            <a:endParaRPr lang="en-US" altLang="ko-KR" sz="1600" dirty="0"/>
          </a:p>
          <a:p>
            <a:pPr marL="342900" indent="-342900">
              <a:defRPr/>
            </a:pPr>
            <a:endParaRPr lang="en-US" altLang="ko-KR" sz="1600" dirty="0"/>
          </a:p>
          <a:p>
            <a:pPr marL="342900" indent="-342900">
              <a:defRPr/>
            </a:pPr>
            <a:endParaRPr lang="en-US" altLang="ko-KR" sz="1600" dirty="0"/>
          </a:p>
          <a:p>
            <a:pPr marL="342900" indent="-342900">
              <a:defRPr/>
            </a:pPr>
            <a:endParaRPr lang="ko-KR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올바른 모델 고르기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과적합의 문제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정규화 </a:t>
            </a:r>
            <a:r>
              <a:rPr lang="en-US" altLang="ko-KR" dirty="0">
                <a:latin typeface="+mn-ea"/>
                <a:ea typeface="+mn-ea"/>
              </a:rPr>
              <a:t>(Regularization): </a:t>
            </a:r>
            <a:r>
              <a:rPr lang="ko-KR" altLang="en-US" dirty="0">
                <a:latin typeface="+mn-ea"/>
                <a:ea typeface="+mn-ea"/>
              </a:rPr>
              <a:t>변수에 </a:t>
            </a:r>
            <a:r>
              <a:rPr lang="ko-KR" altLang="en-US">
                <a:latin typeface="+mn-ea"/>
                <a:ea typeface="+mn-ea"/>
              </a:rPr>
              <a:t>적절한 페널티를 부여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4E6722F-0A06-4E6F-8BE8-AA60A6F3B85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A751E0-2135-4C30-B43E-5C419028F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0" y="3135765"/>
            <a:ext cx="8734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81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지도학습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알고리즘은 과거의 자료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인풋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아웃풋 변수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를 받아 학습을 통해 샘플 밖의 데이터를 가장 잘 예측하는 것을 목표로 함 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회귀분석과 분류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회귀분석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몇 가지 인풋변수를 기반으로 아웃풋 변수를 예측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주가 수익률 예측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아웃풋 변수를 카테고리로 묶어 분류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내일 팔 것인지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살 것인지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19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선형 회귀분석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단순 선형 회귀모형 또한 지도학습의 일종으로 생각할 수 있음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하지만 종종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선형회귀모형은 실제 관계를 대표하기에는 너무 간단한 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모형일 수 있음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06151-FF37-4771-95CF-33E11B14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3291"/>
            <a:ext cx="9144000" cy="621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8B86E4-0F01-45F3-8BBE-9A1F7CE2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4996"/>
            <a:ext cx="9144000" cy="44937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7B73F79-CAB5-49A7-8410-8FE2BF9CFFB5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381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페널티 회귀분석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불필요한 베타와 아주 큰 베타를 영으로 만드는 회귀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D8108-ABF1-4106-90D5-19F0820A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133"/>
            <a:ext cx="9144000" cy="6216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B9E217-9D78-4095-819C-7F7CCEFFE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4313"/>
            <a:ext cx="9144000" cy="449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020DA7-A01E-4380-A7AE-E44F5E402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77057"/>
            <a:ext cx="9144000" cy="484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9978C9-6F8D-4F2D-83B0-435C6C0E2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16142"/>
            <a:ext cx="9144000" cy="3588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C44998-137A-4E0C-ADD2-F267F5EB4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10077"/>
            <a:ext cx="9144000" cy="51472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5974FF9-E442-4D41-90DA-82258EEAD1E3}"/>
              </a:ext>
            </a:extLst>
          </p:cNvPr>
          <p:cNvSpPr/>
          <p:nvPr/>
        </p:nvSpPr>
        <p:spPr>
          <a:xfrm>
            <a:off x="6115051" y="3677894"/>
            <a:ext cx="2057400" cy="208081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24ED545-0D9E-434A-AA46-D422EA421790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355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K-Nearest Neighbor (KNN)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새로운 데이터가 주어졌을 때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과거 데이터와 비교해서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과거의 어떤 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상황과 가장 유사했는지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가장 유사한 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K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개의 사례를 추출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K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개의 가장 가까운 이웃을 찾은 뒤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그것을 평균해서 우리의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예측값으로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사용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LOESS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K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가장 가까운 이웃을 고른 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평균이 아니라 선형 회귀분석을 해서 그 예측 값을 사용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D65FAA8-553E-4C22-A19B-724E66F5AC2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3141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Logistic Regression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- 2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개로 구성된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예측값을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생성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(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예를 들면 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buy or sell)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과거 데이터를 바탕으로 해당 이벤트의 발생 확률을 예측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028" name="Picture 4" descr="linear probability modelì ëí ì´ë¯¸ì§ ê²ìê²°ê³¼">
            <a:extLst>
              <a:ext uri="{FF2B5EF4-FFF2-40B4-BE49-F238E27FC236}">
                <a16:creationId xmlns:a16="http://schemas.microsoft.com/office/drawing/2014/main" id="{E1F35043-1256-448E-A60A-2B937A18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429000"/>
            <a:ext cx="4086225" cy="30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5C643FE-D5C4-4123-91C5-50A14FC42FF7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6066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Support Vector Machine (SVM)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가장 유명한 분류 알고리즘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특징을 추출하고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축을 변형하고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더 높은 차원을 이용해 보강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EF805C-F424-4BFF-97F6-3858953B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3324695"/>
            <a:ext cx="6921500" cy="32535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5CC696-0892-43BA-A5B3-C7C144E9E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403" y="4817764"/>
            <a:ext cx="3039597" cy="176052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CCAB182-1A3E-4E28-9382-137DEABE8B76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952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의사결정나무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본질적으로 경영 의사결정에서 사용되는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플로우차트와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유사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의사결정나무를 모델링하기 위해서 알고리즘은 모든 가능성 중에 가장 최적의 나누는 값을 찾고 가지의 수를 찾음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AFC00-8FE9-46C2-BC03-7CEC59B1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4" y="3628760"/>
            <a:ext cx="7292975" cy="306119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F992113-3E0C-4025-AF03-8D74154A0A58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3834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랜덤포레스트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하나의 의사결정나무는 샘플 내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데이터의 구조를 매우 잘 구조화 하지만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샘플 밖의 데이터에서는 잘 작동하지 않을 수 있음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이때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배깅을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사용하게 되는데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이는 원래 데이터에서 많은 랜덤 샘플을 뽑아내는 것을 의미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그렇게 뽑아낸 랜덤 샘플에서 각각을 의사결정나무로 추정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그렇게 추정한 의사결정나무를 평균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=&gt;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예측치의 변화를 줄이게 됨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19C4286-7A51-4E32-B29F-326609CC5F6F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148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비지도학습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변수들 사이의 관계 혹은 그것들의 공통 요인을 찾음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비지도학습에서 기계는 단순히 전체 데이터를 입력 받고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무엇이 독립변수인지 무엇이 독립변수의 결과로 나온 변수인지 입력 받지 않음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클러스터링과 요소분석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유사성을 기반으로 더 작은 그룹으로 나눔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요소분석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이끄는 주요 요소가 무엇인지 분석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941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1.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 혁명</a:t>
            </a: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: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트렌드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E6305-A984-4140-A7AB-B8C6A4E1C36B}"/>
              </a:ext>
            </a:extLst>
          </p:cNvPr>
          <p:cNvSpPr txBox="1"/>
          <p:nvPr/>
        </p:nvSpPr>
        <p:spPr>
          <a:xfrm>
            <a:off x="697306" y="4727552"/>
            <a:ext cx="8207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활용 가능한 데이터 양의 폭발적 증가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컴퓨터 연산능력과 데이터 저장능력의 향상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복잡한 데이터 분석을 위한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ko-KR" altLang="en-US" dirty="0">
                <a:latin typeface="+mn-ea"/>
                <a:ea typeface="+mn-ea"/>
              </a:rPr>
              <a:t> 방법론의 발전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6C8BB-B7ED-4971-9841-32E001B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439113"/>
            <a:ext cx="7867650" cy="28682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클러스터링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비지도학습에서 알고리즘은 에러 제곱항의 합을 최소화 하려고 함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즉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(predicted value – actual value)^2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를 최소화하려고 함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하지만 비지도학습에서는 실제 값을 모름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이러한 상황에서 어떻게 에러를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계산해야할까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A414AEE-29E2-43B8-AD04-1E06CD4AE63A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9420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K-means clustering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가장 간단한 클러스터링 알고리즘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알고리즘은 맨 처음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랜덤한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하나의 점을 중심점으로 잡아 시작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반복적으로 다음 두 단계를 시행하여 수렴할 때까지 진행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1.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각각의 점을 가장 가까운 중심점에 연결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2.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중심점을 속한 모든 점들의 평균으로 재설정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k means clustering step by stepì ëí ì´ë¯¸ì§ ê²ìê²°ê³¼">
            <a:extLst>
              <a:ext uri="{FF2B5EF4-FFF2-40B4-BE49-F238E27FC236}">
                <a16:creationId xmlns:a16="http://schemas.microsoft.com/office/drawing/2014/main" id="{91529AC4-959B-44AC-B5C5-A95FC538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7" y="4663504"/>
            <a:ext cx="2981325" cy="201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D21AF76-B8D5-489A-B422-9D0B9DCB82F9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5647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pic>
        <p:nvPicPr>
          <p:cNvPr id="3074" name="Picture 2" descr="k means clustering step by stepì ëí ì´ë¯¸ì§ ê²ìê²°ê³¼">
            <a:extLst>
              <a:ext uri="{FF2B5EF4-FFF2-40B4-BE49-F238E27FC236}">
                <a16:creationId xmlns:a16="http://schemas.microsoft.com/office/drawing/2014/main" id="{91529AC4-959B-44AC-B5C5-A95FC538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1390344"/>
            <a:ext cx="7720013" cy="52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CC960AC-5552-4EB5-9F0C-A2A6A7813207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073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요소분석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목표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데이터에 가장 영향을 주는 요소를 찾고 이에 따라 관측치를 분류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주성분분석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요소분석에서 아주 잘 알려진 분석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원래 차원축소에 이용되던 통계적 방법론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ED9BD4E-BFA8-4B2A-9E82-D5A7A13E91C2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249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F8CE09C-7EF8-4A56-BFE8-2B0A0D0B9579}"/>
              </a:ext>
            </a:extLst>
          </p:cNvPr>
          <p:cNvGrpSpPr/>
          <p:nvPr/>
        </p:nvGrpSpPr>
        <p:grpSpPr>
          <a:xfrm>
            <a:off x="971550" y="2831578"/>
            <a:ext cx="7200900" cy="3332279"/>
            <a:chOff x="971550" y="3374503"/>
            <a:chExt cx="7200900" cy="33322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2EFDE9-2CB9-451E-9D18-9881CBF0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550" y="3374503"/>
              <a:ext cx="7200900" cy="3332279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F4D4B03-1E54-4413-A33B-01E520C3039A}"/>
                </a:ext>
              </a:extLst>
            </p:cNvPr>
            <p:cNvSpPr/>
            <p:nvPr/>
          </p:nvSpPr>
          <p:spPr>
            <a:xfrm>
              <a:off x="4733925" y="4314825"/>
              <a:ext cx="2876550" cy="1428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주성분분석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유사성을 기반으로 분류를 하고 싶다고 생각해보자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만약 하나의 특징변수만을 가지고 있다면 그 특징변수를 기준으로 각각을 분류할 수 있음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443C30A-F84B-46C7-8813-52F8C3510B7F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2903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403B64F-B08C-45C1-89A3-B10AEB1C6FFB}"/>
              </a:ext>
            </a:extLst>
          </p:cNvPr>
          <p:cNvGrpSpPr/>
          <p:nvPr/>
        </p:nvGrpSpPr>
        <p:grpSpPr>
          <a:xfrm>
            <a:off x="479399" y="4272943"/>
            <a:ext cx="8301832" cy="2425745"/>
            <a:chOff x="0" y="4054293"/>
            <a:chExt cx="9050137" cy="26443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07EDBB6-908A-44C8-90B0-32612B975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54293"/>
              <a:ext cx="6071556" cy="262304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8801F75-3797-47EE-BCFA-CC90D643D50F}"/>
                    </a:ext>
                  </a:extLst>
                </p14:cNvPr>
                <p14:cNvContentPartPr/>
                <p14:nvPr/>
              </p14:nvContentPartPr>
              <p14:xfrm>
                <a:off x="3310657" y="4609248"/>
                <a:ext cx="3137760" cy="14508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8801F75-3797-47EE-BCFA-CC90D643D5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1238" y="4599830"/>
                  <a:ext cx="3156991" cy="1470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2616BBE-4159-4AC8-8323-D3C7E5D677D1}"/>
                    </a:ext>
                  </a:extLst>
                </p14:cNvPr>
                <p14:cNvContentPartPr/>
                <p14:nvPr/>
              </p14:nvContentPartPr>
              <p14:xfrm>
                <a:off x="6616177" y="4721928"/>
                <a:ext cx="519840" cy="3060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2616BBE-4159-4AC8-8323-D3C7E5D677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11469" y="4717214"/>
                  <a:ext cx="529256" cy="315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8E1B406-152F-4272-A9C7-BBE37BE0598A}"/>
                    </a:ext>
                  </a:extLst>
                </p14:cNvPr>
                <p14:cNvContentPartPr/>
                <p14:nvPr/>
              </p14:nvContentPartPr>
              <p14:xfrm>
                <a:off x="6253657" y="5270208"/>
                <a:ext cx="2796480" cy="1428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8E1B406-152F-4272-A9C7-BBE37BE059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48948" y="5265499"/>
                  <a:ext cx="2805898" cy="143789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주성분분석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만약 두 가지 특징변수가 있다면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두 개의 축을 이용해 분석 가능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또한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하나의 선분 </a:t>
            </a:r>
            <a:r>
              <a:rPr lang="en-US" altLang="ko-KR" dirty="0">
                <a:latin typeface="+mn-ea"/>
                <a:ea typeface="+mn-ea"/>
              </a:rPr>
              <a:t>l </a:t>
            </a:r>
            <a:r>
              <a:rPr lang="ko-KR" altLang="en-US" dirty="0">
                <a:latin typeface="+mn-ea"/>
                <a:ea typeface="+mn-ea"/>
              </a:rPr>
              <a:t>을 이용해 비교가능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이 하나의 선분이 주성분의 개념</a:t>
            </a:r>
            <a:br>
              <a:rPr lang="en-US" altLang="ko-KR" dirty="0">
                <a:latin typeface="+mn-ea"/>
                <a:ea typeface="+mn-ea"/>
              </a:rPr>
            </a:b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만약 </a:t>
            </a:r>
            <a:r>
              <a:rPr lang="en-US" altLang="ko-KR" dirty="0">
                <a:latin typeface="+mn-ea"/>
                <a:ea typeface="+mn-ea"/>
              </a:rPr>
              <a:t>n</a:t>
            </a:r>
            <a:r>
              <a:rPr lang="ko-KR" altLang="en-US" dirty="0">
                <a:latin typeface="+mn-ea"/>
                <a:ea typeface="+mn-ea"/>
              </a:rPr>
              <a:t>개의 특징변수가 있다면 어떻게 분석해야 할까</a:t>
            </a:r>
            <a:r>
              <a:rPr lang="en-US" altLang="ko-KR" dirty="0">
                <a:latin typeface="+mn-ea"/>
                <a:ea typeface="+mn-ea"/>
              </a:rPr>
              <a:t>?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8058B70-2FA6-43BE-B838-F92B99CB9288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987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FA4905A-EFC2-49ED-ABC3-C6DDD1148024}"/>
              </a:ext>
            </a:extLst>
          </p:cNvPr>
          <p:cNvGrpSpPr/>
          <p:nvPr/>
        </p:nvGrpSpPr>
        <p:grpSpPr>
          <a:xfrm>
            <a:off x="2459116" y="4625266"/>
            <a:ext cx="4678532" cy="2069079"/>
            <a:chOff x="1086801" y="2944585"/>
            <a:chExt cx="7431224" cy="35544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DA9B357-6B7B-4BB1-9DFF-9E6058D3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801" y="3301999"/>
              <a:ext cx="7431224" cy="3197037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A02C682-C527-4651-9991-3CC5EC4ADBE8}"/>
                </a:ext>
              </a:extLst>
            </p:cNvPr>
            <p:cNvSpPr/>
            <p:nvPr/>
          </p:nvSpPr>
          <p:spPr>
            <a:xfrm>
              <a:off x="5425281" y="2944585"/>
              <a:ext cx="3092743" cy="1428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주성분분석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주성분분석은 데이터를 분류하는데 가장 중요한 특징을 가지고 있는 변수 혹은 변수들의 조합을 찾아내는 기술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가장 </a:t>
            </a:r>
            <a:r>
              <a:rPr lang="en-US" altLang="ko-KR" dirty="0">
                <a:latin typeface="+mn-ea"/>
                <a:ea typeface="+mn-ea"/>
              </a:rPr>
              <a:t>variation</a:t>
            </a:r>
            <a:r>
              <a:rPr lang="ko-KR" altLang="en-US" dirty="0">
                <a:latin typeface="+mn-ea"/>
                <a:ea typeface="+mn-ea"/>
              </a:rPr>
              <a:t>을 크게 만드는 변수</a:t>
            </a:r>
            <a:r>
              <a:rPr lang="en-US" altLang="ko-KR" dirty="0">
                <a:latin typeface="+mn-ea"/>
                <a:ea typeface="+mn-ea"/>
              </a:rPr>
              <a:t>)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즉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주성분은 전체 샘플의 차이를 설명하는 가장 중요한 </a:t>
            </a:r>
            <a:r>
              <a:rPr lang="en-US" altLang="ko-KR" dirty="0">
                <a:latin typeface="+mn-ea"/>
                <a:ea typeface="+mn-ea"/>
              </a:rPr>
              <a:t>variation</a:t>
            </a:r>
            <a:r>
              <a:rPr lang="ko-KR" altLang="en-US" dirty="0">
                <a:latin typeface="+mn-ea"/>
                <a:ea typeface="+mn-ea"/>
              </a:rPr>
              <a:t>이라고 생각할 수 있음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이러한 특징을 찾아낸 이후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 가장 중요한 특징을 기준으로 차이를 분석하게 되면 실제 </a:t>
            </a:r>
            <a:r>
              <a:rPr lang="en-US" altLang="ko-KR" dirty="0">
                <a:latin typeface="+mn-ea"/>
                <a:ea typeface="+mn-ea"/>
              </a:rPr>
              <a:t>n</a:t>
            </a:r>
            <a:r>
              <a:rPr lang="ko-KR" altLang="en-US" dirty="0">
                <a:latin typeface="+mn-ea"/>
                <a:ea typeface="+mn-ea"/>
              </a:rPr>
              <a:t>개의 변수가 있어도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가장 중요한 </a:t>
            </a:r>
            <a:r>
              <a:rPr lang="en-US" altLang="ko-KR" dirty="0">
                <a:latin typeface="+mn-ea"/>
                <a:ea typeface="+mn-ea"/>
              </a:rPr>
              <a:t>k</a:t>
            </a:r>
            <a:r>
              <a:rPr lang="ko-KR" altLang="en-US" dirty="0">
                <a:latin typeface="+mn-ea"/>
                <a:ea typeface="+mn-ea"/>
              </a:rPr>
              <a:t>개의 변수를 기준으로 분석할 수 있음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204F822-D224-44B6-91ED-341754C8E4D1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578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딥러닝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여러 층에 걸쳐서 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가장 간단한 컨셉을 학습한 후 이를 조합하여 더 복잡하고 추상적인 개념을 </a:t>
            </a:r>
            <a:r>
              <a:rPr lang="ko-KR" altLang="en-US" dirty="0" err="1">
                <a:latin typeface="+mn-ea"/>
                <a:ea typeface="+mn-ea"/>
              </a:rPr>
              <a:t>만들어냄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딥러닝과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고전적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고전적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머신러닝은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수치적 예측과 분석에서 탁월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그러나 고전적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머신러닝은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직관적 일을 해내려고 고안된 것이 아니고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 하지도 못함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인식하고 텍스트를 분석하는 것 등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딥러닝의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목표는 사람이 정의하기는 어렵지만 행하기는 쉬운 일들을 해내는 알고리즘을 만드는 것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215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작동원리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뉴런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아주 단순한 계산기라고 생각 가능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계산기가 하는 일은 첫째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인풋으로 들어온 값들을 가중평균하고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둘째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만약 가중평균 값이 미리 </a:t>
            </a:r>
            <a:r>
              <a:rPr lang="ko-KR" altLang="en-US" dirty="0" err="1">
                <a:latin typeface="+mn-ea"/>
                <a:ea typeface="+mn-ea"/>
              </a:rPr>
              <a:t>정해놓은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어떤값을</a:t>
            </a:r>
            <a:r>
              <a:rPr lang="ko-KR" altLang="en-US" dirty="0">
                <a:latin typeface="+mn-ea"/>
                <a:ea typeface="+mn-ea"/>
              </a:rPr>
              <a:t> 초과하면 다른 뉴런에게 전달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A3B0E-EBE1-4459-8C5B-989EAE46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672" y="3429000"/>
            <a:ext cx="5957482" cy="27962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31FBF2B-5E9F-4B2C-AF5B-8B406087DAF7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5033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80184-6A4F-44FD-925E-1CB550F5DBDB}"/>
                  </a:ext>
                </a:extLst>
              </p:cNvPr>
              <p:cNvSpPr txBox="1"/>
              <p:nvPr/>
            </p:nvSpPr>
            <p:spPr>
              <a:xfrm>
                <a:off x="842168" y="1560969"/>
                <a:ext cx="8301832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□ </a:t>
                </a:r>
                <a:r>
                  <a:rPr lang="ko-KR" altLang="en-US" dirty="0">
                    <a:latin typeface="+mn-ea"/>
                    <a:ea typeface="+mn-ea"/>
                  </a:rPr>
                  <a:t>예제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 err="1">
                    <a:latin typeface="+mn-ea"/>
                    <a:ea typeface="+mn-ea"/>
                  </a:rPr>
                  <a:t>손글씨</a:t>
                </a:r>
                <a:r>
                  <a:rPr lang="ko-KR" altLang="en-US" dirty="0">
                    <a:latin typeface="+mn-ea"/>
                    <a:ea typeface="+mn-ea"/>
                  </a:rPr>
                  <a:t> 인식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br>
                  <a:rPr lang="en-US" altLang="ko-KR" dirty="0">
                    <a:latin typeface="+mn-ea"/>
                    <a:ea typeface="+mn-ea"/>
                  </a:rPr>
                </a:b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- </a:t>
                </a:r>
                <a:r>
                  <a:rPr lang="ko-KR" altLang="en-US" dirty="0">
                    <a:latin typeface="+mn-ea"/>
                    <a:ea typeface="+mn-ea"/>
                  </a:rPr>
                  <a:t>학습이란 적절한 가중치와 바이어스를 찾는 것</a:t>
                </a:r>
                <a:r>
                  <a:rPr lang="en-US" altLang="ko-KR" dirty="0">
                    <a:latin typeface="+mn-ea"/>
                    <a:ea typeface="+mn-ea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 &amp;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- </a:t>
                </a:r>
                <a:r>
                  <a:rPr lang="ko-KR" altLang="en-US" dirty="0">
                    <a:latin typeface="+mn-ea"/>
                    <a:ea typeface="+mn-ea"/>
                  </a:rPr>
                  <a:t>이를 가장 단순한 형태의 </a:t>
                </a:r>
                <a:r>
                  <a:rPr lang="en-US" altLang="ko-KR" dirty="0">
                    <a:latin typeface="+mn-ea"/>
                    <a:ea typeface="+mn-ea"/>
                  </a:rPr>
                  <a:t>MLP (Multilayer Perceptron)</a:t>
                </a:r>
                <a:r>
                  <a:rPr lang="ko-KR" altLang="en-US" dirty="0">
                    <a:latin typeface="+mn-ea"/>
                    <a:ea typeface="+mn-ea"/>
                  </a:rPr>
                  <a:t>라고 함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80184-6A4F-44FD-925E-1CB550F5D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68" y="1560969"/>
                <a:ext cx="8301832" cy="4524315"/>
              </a:xfrm>
              <a:prstGeom prst="rect">
                <a:avLst/>
              </a:prstGeom>
              <a:blipFill>
                <a:blip r:embed="rId3"/>
                <a:stretch>
                  <a:fillRect l="-587" t="-674" b="-1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13AF7BE-BEE8-411E-B4B0-3B85279761D3}"/>
                  </a:ext>
                </a:extLst>
              </p14:cNvPr>
              <p14:cNvContentPartPr/>
              <p14:nvPr/>
            </p14:nvContentPartPr>
            <p14:xfrm>
              <a:off x="5174099" y="3406200"/>
              <a:ext cx="110324" cy="179171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13AF7BE-BEE8-411E-B4B0-3B85279761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5446" y="3397205"/>
                <a:ext cx="127990" cy="1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61A0478-2FEC-4384-8D93-892329723C73}"/>
                  </a:ext>
                </a:extLst>
              </p14:cNvPr>
              <p14:cNvContentPartPr/>
              <p14:nvPr/>
            </p14:nvContentPartPr>
            <p14:xfrm>
              <a:off x="5129517" y="3370930"/>
              <a:ext cx="268616" cy="238142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61A0478-2FEC-4384-8D93-892329723C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0527" y="3361937"/>
                <a:ext cx="286236" cy="255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FE89DFD1-E780-42C2-A712-01E3E9723A57}"/>
                  </a:ext>
                </a:extLst>
              </p14:cNvPr>
              <p14:cNvContentPartPr/>
              <p14:nvPr/>
            </p14:nvContentPartPr>
            <p14:xfrm>
              <a:off x="718966" y="2864019"/>
              <a:ext cx="141080" cy="267487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FE89DFD1-E780-42C2-A712-01E3E9723A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969" y="2855379"/>
                <a:ext cx="158715" cy="285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A1D6C2EC-D2F2-49AC-B994-6572C0832257}"/>
                  </a:ext>
                </a:extLst>
              </p14:cNvPr>
              <p14:cNvContentPartPr/>
              <p14:nvPr/>
            </p14:nvContentPartPr>
            <p14:xfrm>
              <a:off x="3084427" y="4173391"/>
              <a:ext cx="36360" cy="10008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A1D6C2EC-D2F2-49AC-B994-6572C08322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5427" y="4164391"/>
                <a:ext cx="54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FB73EB15-D359-4B6F-84E4-57C4C525E9FE}"/>
                  </a:ext>
                </a:extLst>
              </p14:cNvPr>
              <p14:cNvContentPartPr/>
              <p14:nvPr/>
            </p14:nvContentPartPr>
            <p14:xfrm>
              <a:off x="3306204" y="2236932"/>
              <a:ext cx="358342" cy="1242629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FB73EB15-D359-4B6F-84E4-57C4C525E9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7569" y="2228293"/>
                <a:ext cx="375971" cy="126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4" name="잉크 243">
                <a:extLst>
                  <a:ext uri="{FF2B5EF4-FFF2-40B4-BE49-F238E27FC236}">
                    <a16:creationId xmlns:a16="http://schemas.microsoft.com/office/drawing/2014/main" id="{78B4893B-E944-47D1-9077-07AD997FC953}"/>
                  </a:ext>
                </a:extLst>
              </p14:cNvPr>
              <p14:cNvContentPartPr/>
              <p14:nvPr/>
            </p14:nvContentPartPr>
            <p14:xfrm>
              <a:off x="4444485" y="4375029"/>
              <a:ext cx="1360080" cy="349920"/>
            </p14:xfrm>
          </p:contentPart>
        </mc:Choice>
        <mc:Fallback xmlns="">
          <p:pic>
            <p:nvPicPr>
              <p:cNvPr id="244" name="잉크 243">
                <a:extLst>
                  <a:ext uri="{FF2B5EF4-FFF2-40B4-BE49-F238E27FC236}">
                    <a16:creationId xmlns:a16="http://schemas.microsoft.com/office/drawing/2014/main" id="{78B4893B-E944-47D1-9077-07AD997FC9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35485" y="4366029"/>
                <a:ext cx="13777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D77F8B37-7428-4F07-A00D-ECB5F9895EDA}"/>
                  </a:ext>
                </a:extLst>
              </p14:cNvPr>
              <p14:cNvContentPartPr/>
              <p14:nvPr/>
            </p14:nvContentPartPr>
            <p14:xfrm>
              <a:off x="5989965" y="4453509"/>
              <a:ext cx="233280" cy="171360"/>
            </p14:xfrm>
          </p:contentPart>
        </mc:Choice>
        <mc:Fallback xmlns=""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D77F8B37-7428-4F07-A00D-ECB5F9895E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0965" y="4444528"/>
                <a:ext cx="250920" cy="188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36696C6D-7208-4875-89C2-AFAE56DDD56B}"/>
                  </a:ext>
                </a:extLst>
              </p14:cNvPr>
              <p14:cNvContentPartPr/>
              <p14:nvPr/>
            </p14:nvContentPartPr>
            <p14:xfrm>
              <a:off x="6449685" y="4215549"/>
              <a:ext cx="2298960" cy="383760"/>
            </p14:xfrm>
          </p:contentPart>
        </mc:Choice>
        <mc:Fallback xmlns=""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36696C6D-7208-4875-89C2-AFAE56DDD5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41045" y="4206909"/>
                <a:ext cx="23166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AA973AA7-4CAF-4D08-8045-829FFE4E96CC}"/>
                  </a:ext>
                </a:extLst>
              </p14:cNvPr>
              <p14:cNvContentPartPr/>
              <p14:nvPr/>
            </p14:nvContentPartPr>
            <p14:xfrm>
              <a:off x="138165" y="4101069"/>
              <a:ext cx="393120" cy="222840"/>
            </p14:xfrm>
          </p:contentPart>
        </mc:Choice>
        <mc:Fallback xmlns=""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AA973AA7-4CAF-4D08-8045-829FFE4E96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9525" y="4092069"/>
                <a:ext cx="410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1" name="잉크 290">
                <a:extLst>
                  <a:ext uri="{FF2B5EF4-FFF2-40B4-BE49-F238E27FC236}">
                    <a16:creationId xmlns:a16="http://schemas.microsoft.com/office/drawing/2014/main" id="{C18BD7BE-32FB-404E-87B6-3B286E4301FE}"/>
                  </a:ext>
                </a:extLst>
              </p14:cNvPr>
              <p14:cNvContentPartPr/>
              <p14:nvPr/>
            </p14:nvContentPartPr>
            <p14:xfrm>
              <a:off x="664125" y="4036989"/>
              <a:ext cx="569520" cy="220320"/>
            </p14:xfrm>
          </p:contentPart>
        </mc:Choice>
        <mc:Fallback xmlns="">
          <p:pic>
            <p:nvPicPr>
              <p:cNvPr id="291" name="잉크 290">
                <a:extLst>
                  <a:ext uri="{FF2B5EF4-FFF2-40B4-BE49-F238E27FC236}">
                    <a16:creationId xmlns:a16="http://schemas.microsoft.com/office/drawing/2014/main" id="{C18BD7BE-32FB-404E-87B6-3B286E4301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5480" y="4028004"/>
                <a:ext cx="587171" cy="237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533087EB-0698-4AA0-8BAE-DABA7F74D0AB}"/>
                  </a:ext>
                </a:extLst>
              </p14:cNvPr>
              <p14:cNvContentPartPr/>
              <p14:nvPr/>
            </p14:nvContentPartPr>
            <p14:xfrm>
              <a:off x="1534605" y="2576829"/>
              <a:ext cx="199800" cy="727200"/>
            </p14:xfrm>
          </p:contentPart>
        </mc:Choice>
        <mc:Fallback xmlns=""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533087EB-0698-4AA0-8BAE-DABA7F74D0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25949" y="2568189"/>
                <a:ext cx="217472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3" name="잉크 332">
                <a:extLst>
                  <a:ext uri="{FF2B5EF4-FFF2-40B4-BE49-F238E27FC236}">
                    <a16:creationId xmlns:a16="http://schemas.microsoft.com/office/drawing/2014/main" id="{6F2AFD1B-39D5-4A67-84AE-DF78150C15E7}"/>
                  </a:ext>
                </a:extLst>
              </p14:cNvPr>
              <p14:cNvContentPartPr/>
              <p14:nvPr/>
            </p14:nvContentPartPr>
            <p14:xfrm>
              <a:off x="451725" y="2169778"/>
              <a:ext cx="4889160" cy="2549880"/>
            </p14:xfrm>
          </p:contentPart>
        </mc:Choice>
        <mc:Fallback xmlns="">
          <p:pic>
            <p:nvPicPr>
              <p:cNvPr id="333" name="잉크 332">
                <a:extLst>
                  <a:ext uri="{FF2B5EF4-FFF2-40B4-BE49-F238E27FC236}">
                    <a16:creationId xmlns:a16="http://schemas.microsoft.com/office/drawing/2014/main" id="{6F2AFD1B-39D5-4A67-84AE-DF78150C15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2725" y="2160778"/>
                <a:ext cx="4906800" cy="25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3" name="잉크 342">
                <a:extLst>
                  <a:ext uri="{FF2B5EF4-FFF2-40B4-BE49-F238E27FC236}">
                    <a16:creationId xmlns:a16="http://schemas.microsoft.com/office/drawing/2014/main" id="{F7603052-5861-41B5-B671-F3A667FC26C1}"/>
                  </a:ext>
                </a:extLst>
              </p14:cNvPr>
              <p14:cNvContentPartPr/>
              <p14:nvPr/>
            </p14:nvContentPartPr>
            <p14:xfrm>
              <a:off x="1123125" y="4712709"/>
              <a:ext cx="699120" cy="408960"/>
            </p14:xfrm>
          </p:contentPart>
        </mc:Choice>
        <mc:Fallback xmlns="">
          <p:pic>
            <p:nvPicPr>
              <p:cNvPr id="343" name="잉크 342">
                <a:extLst>
                  <a:ext uri="{FF2B5EF4-FFF2-40B4-BE49-F238E27FC236}">
                    <a16:creationId xmlns:a16="http://schemas.microsoft.com/office/drawing/2014/main" id="{F7603052-5861-41B5-B671-F3A667FC26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4125" y="4703701"/>
                <a:ext cx="716760" cy="426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1" name="잉크 350">
                <a:extLst>
                  <a:ext uri="{FF2B5EF4-FFF2-40B4-BE49-F238E27FC236}">
                    <a16:creationId xmlns:a16="http://schemas.microsoft.com/office/drawing/2014/main" id="{20DD1030-8C09-4BDC-8857-273BE622194C}"/>
                  </a:ext>
                </a:extLst>
              </p14:cNvPr>
              <p14:cNvContentPartPr/>
              <p14:nvPr/>
            </p14:nvContentPartPr>
            <p14:xfrm>
              <a:off x="4761645" y="4769229"/>
              <a:ext cx="531360" cy="330840"/>
            </p14:xfrm>
          </p:contentPart>
        </mc:Choice>
        <mc:Fallback xmlns="">
          <p:pic>
            <p:nvPicPr>
              <p:cNvPr id="351" name="잉크 350">
                <a:extLst>
                  <a:ext uri="{FF2B5EF4-FFF2-40B4-BE49-F238E27FC236}">
                    <a16:creationId xmlns:a16="http://schemas.microsoft.com/office/drawing/2014/main" id="{20DD1030-8C09-4BDC-8857-273BE62219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52645" y="4760589"/>
                <a:ext cx="549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0" name="잉크 369">
                <a:extLst>
                  <a:ext uri="{FF2B5EF4-FFF2-40B4-BE49-F238E27FC236}">
                    <a16:creationId xmlns:a16="http://schemas.microsoft.com/office/drawing/2014/main" id="{EF0647B0-B257-4BBF-BD88-29A7C7EE8F02}"/>
                  </a:ext>
                </a:extLst>
              </p14:cNvPr>
              <p14:cNvContentPartPr/>
              <p14:nvPr/>
            </p14:nvContentPartPr>
            <p14:xfrm>
              <a:off x="6056205" y="2667549"/>
              <a:ext cx="1306440" cy="300600"/>
            </p14:xfrm>
          </p:contentPart>
        </mc:Choice>
        <mc:Fallback xmlns="">
          <p:pic>
            <p:nvPicPr>
              <p:cNvPr id="370" name="잉크 369">
                <a:extLst>
                  <a:ext uri="{FF2B5EF4-FFF2-40B4-BE49-F238E27FC236}">
                    <a16:creationId xmlns:a16="http://schemas.microsoft.com/office/drawing/2014/main" id="{EF0647B0-B257-4BBF-BD88-29A7C7EE8F0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47565" y="2658899"/>
                <a:ext cx="1324080" cy="318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3" name="잉크 372">
                <a:extLst>
                  <a:ext uri="{FF2B5EF4-FFF2-40B4-BE49-F238E27FC236}">
                    <a16:creationId xmlns:a16="http://schemas.microsoft.com/office/drawing/2014/main" id="{2728F2FD-C7A4-464F-A9B5-418A732901C2}"/>
                  </a:ext>
                </a:extLst>
              </p14:cNvPr>
              <p14:cNvContentPartPr/>
              <p14:nvPr/>
            </p14:nvContentPartPr>
            <p14:xfrm>
              <a:off x="5655885" y="2946189"/>
              <a:ext cx="260640" cy="277920"/>
            </p14:xfrm>
          </p:contentPart>
        </mc:Choice>
        <mc:Fallback xmlns="">
          <p:pic>
            <p:nvPicPr>
              <p:cNvPr id="373" name="잉크 372">
                <a:extLst>
                  <a:ext uri="{FF2B5EF4-FFF2-40B4-BE49-F238E27FC236}">
                    <a16:creationId xmlns:a16="http://schemas.microsoft.com/office/drawing/2014/main" id="{2728F2FD-C7A4-464F-A9B5-418A732901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47233" y="2937189"/>
                <a:ext cx="278304" cy="2955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제목 1">
            <a:extLst>
              <a:ext uri="{FF2B5EF4-FFF2-40B4-BE49-F238E27FC236}">
                <a16:creationId xmlns:a16="http://schemas.microsoft.com/office/drawing/2014/main" id="{64EE238C-6D90-4AD5-8F67-90586B2FD20A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840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7" y="1560969"/>
            <a:ext cx="80768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데이터 증가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현존하는 </a:t>
            </a:r>
            <a:r>
              <a:rPr lang="en-US" altLang="ko-KR" dirty="0">
                <a:latin typeface="+mn-ea"/>
                <a:ea typeface="+mn-ea"/>
              </a:rPr>
              <a:t>90%</a:t>
            </a:r>
            <a:r>
              <a:rPr lang="ko-KR" altLang="en-US" dirty="0">
                <a:latin typeface="+mn-ea"/>
                <a:ea typeface="+mn-ea"/>
              </a:rPr>
              <a:t>의 데이터가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년 안에 만들어진 데이터라는 연구결과</a:t>
            </a:r>
            <a:br>
              <a:rPr lang="en-US" altLang="ko-KR" dirty="0">
                <a:latin typeface="+mn-ea"/>
                <a:ea typeface="+mn-ea"/>
              </a:rPr>
            </a:b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- 2015</a:t>
            </a:r>
            <a:r>
              <a:rPr lang="ko-KR" altLang="en-US" dirty="0">
                <a:latin typeface="+mn-ea"/>
                <a:ea typeface="+mn-ea"/>
              </a:rPr>
              <a:t>년 </a:t>
            </a:r>
            <a:r>
              <a:rPr lang="en-US" altLang="ko-KR" dirty="0">
                <a:latin typeface="+mn-ea"/>
                <a:ea typeface="+mn-ea"/>
              </a:rPr>
              <a:t>4.4 </a:t>
            </a:r>
            <a:r>
              <a:rPr lang="en-US" altLang="ko-KR" dirty="0" err="1">
                <a:latin typeface="+mn-ea"/>
                <a:ea typeface="+mn-ea"/>
              </a:rPr>
              <a:t>Zb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였던 데이터 양이 </a:t>
            </a:r>
            <a:r>
              <a:rPr lang="en-US" altLang="ko-KR" dirty="0">
                <a:latin typeface="+mn-ea"/>
                <a:ea typeface="+mn-ea"/>
              </a:rPr>
              <a:t>2020</a:t>
            </a:r>
            <a:r>
              <a:rPr lang="ko-KR" altLang="en-US" dirty="0">
                <a:latin typeface="+mn-ea"/>
                <a:ea typeface="+mn-ea"/>
              </a:rPr>
              <a:t>년에는 </a:t>
            </a:r>
            <a:r>
              <a:rPr lang="en-US" altLang="ko-KR" dirty="0">
                <a:latin typeface="+mn-ea"/>
                <a:ea typeface="+mn-ea"/>
              </a:rPr>
              <a:t>44 </a:t>
            </a:r>
            <a:r>
              <a:rPr lang="en-US" altLang="ko-KR" dirty="0" err="1">
                <a:latin typeface="+mn-ea"/>
                <a:ea typeface="+mn-ea"/>
              </a:rPr>
              <a:t>Zb</a:t>
            </a:r>
            <a:r>
              <a:rPr lang="ko-KR" altLang="en-US" dirty="0">
                <a:latin typeface="+mn-ea"/>
                <a:ea typeface="+mn-ea"/>
              </a:rPr>
              <a:t>가 될 것으로 예상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(1 </a:t>
            </a:r>
            <a:r>
              <a:rPr lang="ko-KR" altLang="en-US" dirty="0" err="1">
                <a:latin typeface="+mn-ea"/>
                <a:ea typeface="+mn-ea"/>
              </a:rPr>
              <a:t>제타바이트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= 1</a:t>
            </a:r>
            <a:r>
              <a:rPr lang="ko-KR" altLang="en-US" dirty="0">
                <a:latin typeface="+mn-ea"/>
                <a:ea typeface="+mn-ea"/>
              </a:rPr>
              <a:t>조 기가바이트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en-US" altLang="ko-KR" dirty="0">
              <a:latin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촉진 요소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IoT (Internet of Things), </a:t>
            </a:r>
            <a:r>
              <a:rPr lang="ko-KR" altLang="en-US" dirty="0">
                <a:latin typeface="+mn-ea"/>
                <a:ea typeface="+mn-ea"/>
              </a:rPr>
              <a:t>스마트폰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위성 기술에서의 비용감소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C31605E-51E8-4FA1-96D0-B2FE426B096F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1.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 혁명</a:t>
            </a: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: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트렌드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8463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CNN (Convolutional Neural Network): Extension1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컨벌루셔널</a:t>
            </a:r>
            <a:r>
              <a:rPr lang="ko-KR" altLang="en-US" dirty="0">
                <a:latin typeface="+mn-ea"/>
                <a:ea typeface="+mn-ea"/>
              </a:rPr>
              <a:t> 필터를 사용해 이미지의 </a:t>
            </a:r>
            <a:r>
              <a:rPr lang="ko-KR" altLang="en-US" dirty="0" err="1">
                <a:latin typeface="+mn-ea"/>
                <a:ea typeface="+mn-ea"/>
              </a:rPr>
              <a:t>엣지</a:t>
            </a:r>
            <a:r>
              <a:rPr lang="ko-KR" altLang="en-US" dirty="0">
                <a:latin typeface="+mn-ea"/>
                <a:ea typeface="+mn-ea"/>
              </a:rPr>
              <a:t> 등을 잘 인식하도록 하는 방법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81F2-A297-4AF9-8498-ACEA8F704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827"/>
            <a:ext cx="9144000" cy="317382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33093E7-B3A7-4FD5-B4AE-36F254D8531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6500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CNN (Convolutional Neural Network): Extension1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하나의 단순한 </a:t>
            </a:r>
            <a:r>
              <a:rPr lang="ko-KR" altLang="en-US" dirty="0" err="1">
                <a:latin typeface="+mn-ea"/>
                <a:ea typeface="+mn-ea"/>
              </a:rPr>
              <a:t>컨벌루셔널</a:t>
            </a:r>
            <a:r>
              <a:rPr lang="ko-KR" altLang="en-US" dirty="0">
                <a:latin typeface="+mn-ea"/>
                <a:ea typeface="+mn-ea"/>
              </a:rPr>
              <a:t> 필터 예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A85F37-4E0C-4D7C-B5DC-432FC65E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27" y="2826857"/>
            <a:ext cx="6960433" cy="38423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8B4D9D2-F382-473A-8415-B2F5A5BEBC7B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186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Auto-encoder: Extension2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우리가 추출한 특징을 리버스 엔지니어링을 해서 </a:t>
            </a:r>
            <a:r>
              <a:rPr lang="ko-KR" altLang="en-US" dirty="0" err="1">
                <a:latin typeface="+mn-ea"/>
                <a:ea typeface="+mn-ea"/>
              </a:rPr>
              <a:t>원래값과</a:t>
            </a:r>
            <a:r>
              <a:rPr lang="ko-KR" altLang="en-US" dirty="0">
                <a:latin typeface="+mn-ea"/>
                <a:ea typeface="+mn-ea"/>
              </a:rPr>
              <a:t> 비교를 하면 어떨까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BF221-EE06-4F30-979D-7B4C1102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471" y="2811179"/>
            <a:ext cx="4808759" cy="380069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EB98181-3D94-49D5-B644-B0157949A848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6822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RNN (Recurrent Neural Network): Extension3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과거의 문맥을 학습모델에 포함시키면 어떨까</a:t>
            </a:r>
            <a:r>
              <a:rPr lang="en-US" altLang="ko-KR" dirty="0">
                <a:latin typeface="+mn-ea"/>
                <a:ea typeface="+mn-ea"/>
              </a:rPr>
              <a:t>?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다음에 올 단어를 예측하는 것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h,e,l,l,o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그래디언트</a:t>
            </a:r>
            <a:r>
              <a:rPr lang="ko-KR" altLang="en-US" dirty="0">
                <a:latin typeface="+mn-ea"/>
                <a:ea typeface="+mn-ea"/>
              </a:rPr>
              <a:t> 소실문제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장기기억을 불가능하게 </a:t>
            </a:r>
            <a:r>
              <a:rPr lang="ko-KR" altLang="en-US" dirty="0" err="1">
                <a:latin typeface="+mn-ea"/>
                <a:ea typeface="+mn-ea"/>
              </a:rPr>
              <a:t>만듬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(</a:t>
            </a:r>
            <a:r>
              <a:rPr lang="ko-KR" altLang="en-US" dirty="0">
                <a:latin typeface="+mn-ea"/>
                <a:ea typeface="+mn-ea"/>
              </a:rPr>
              <a:t>곱의 개념</a:t>
            </a:r>
            <a:r>
              <a:rPr lang="en-US" altLang="ko-KR" dirty="0">
                <a:latin typeface="+mn-ea"/>
                <a:ea typeface="+mn-ea"/>
              </a:rPr>
              <a:t>, tanh</a:t>
            </a:r>
            <a:r>
              <a:rPr lang="ko-KR" altLang="en-US" dirty="0">
                <a:latin typeface="+mn-ea"/>
                <a:ea typeface="+mn-ea"/>
              </a:rPr>
              <a:t>의 함수 형태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2DEDD7-7041-44AB-BDDA-FE590927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61" y="3584695"/>
            <a:ext cx="4728068" cy="255034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79BFC46-79D8-4AE1-BA4B-5989E66571D6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9098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LSTM (Long-Short Term Memory): Extension4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RNN</a:t>
            </a:r>
            <a:r>
              <a:rPr lang="ko-KR" altLang="en-US" dirty="0">
                <a:latin typeface="+mn-ea"/>
                <a:ea typeface="+mn-ea"/>
              </a:rPr>
              <a:t>에 특별한 박스를 더해서 </a:t>
            </a:r>
            <a:r>
              <a:rPr lang="ko-KR" altLang="en-US" dirty="0" err="1">
                <a:latin typeface="+mn-ea"/>
                <a:ea typeface="+mn-ea"/>
              </a:rPr>
              <a:t>그라디언트</a:t>
            </a:r>
            <a:r>
              <a:rPr lang="ko-KR" altLang="en-US" dirty="0">
                <a:latin typeface="+mn-ea"/>
                <a:ea typeface="+mn-ea"/>
              </a:rPr>
              <a:t> 소실문제를 해결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8B963D-B163-4E99-A2A7-B1A03240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0389" y="2552960"/>
            <a:ext cx="5132792" cy="41109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73558E-C030-452B-9414-A99B3F1A99B4}"/>
              </a:ext>
            </a:extLst>
          </p:cNvPr>
          <p:cNvSpPr/>
          <p:nvPr/>
        </p:nvSpPr>
        <p:spPr>
          <a:xfrm>
            <a:off x="3013224" y="3197332"/>
            <a:ext cx="3817160" cy="264500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4222BCB-BCB0-4452-8545-16BC94E21E5E}"/>
                  </a:ext>
                </a:extLst>
              </p14:cNvPr>
              <p14:cNvContentPartPr/>
              <p14:nvPr/>
            </p14:nvContentPartPr>
            <p14:xfrm>
              <a:off x="6850102" y="3364666"/>
              <a:ext cx="1174680" cy="7225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4222BCB-BCB0-4452-8545-16BC94E21E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1102" y="3355666"/>
                <a:ext cx="119232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93E4C91-3B8E-40B3-B7E5-E741548D0058}"/>
                  </a:ext>
                </a:extLst>
              </p14:cNvPr>
              <p14:cNvContentPartPr/>
              <p14:nvPr/>
            </p14:nvContentPartPr>
            <p14:xfrm>
              <a:off x="1312942" y="5175106"/>
              <a:ext cx="519120" cy="5918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93E4C91-3B8E-40B3-B7E5-E741548D00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3942" y="5166106"/>
                <a:ext cx="536760" cy="609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제목 1">
            <a:extLst>
              <a:ext uri="{FF2B5EF4-FFF2-40B4-BE49-F238E27FC236}">
                <a16:creationId xmlns:a16="http://schemas.microsoft.com/office/drawing/2014/main" id="{55910E83-3C31-4272-A984-92884C7A9D28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0874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LSTM </a:t>
            </a:r>
            <a:r>
              <a:rPr lang="ko-KR" altLang="en-US" dirty="0">
                <a:latin typeface="+mn-ea"/>
                <a:ea typeface="+mn-ea"/>
              </a:rPr>
              <a:t>예제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외국 어린이 책을 만들어보자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요소</a:t>
            </a:r>
            <a:r>
              <a:rPr lang="en-US" altLang="ko-KR" dirty="0">
                <a:latin typeface="+mn-ea"/>
                <a:ea typeface="+mn-ea"/>
              </a:rPr>
              <a:t>: Jane, Spot, Doug, saw, 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목표</a:t>
            </a:r>
            <a:r>
              <a:rPr lang="en-US" altLang="ko-KR" dirty="0">
                <a:latin typeface="+mn-ea"/>
                <a:ea typeface="+mn-ea"/>
              </a:rPr>
              <a:t>: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Spot saw Doug.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Spot.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가능한 실수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Jane.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 saw …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현재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1711FD-097A-46AF-859A-04146C89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2832" y="2508067"/>
            <a:ext cx="5431168" cy="43499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C385DC4-787D-42CC-B561-DBE70E451C34}"/>
                  </a:ext>
                </a:extLst>
              </p14:cNvPr>
              <p14:cNvContentPartPr/>
              <p14:nvPr/>
            </p14:nvContentPartPr>
            <p14:xfrm>
              <a:off x="4119142" y="2907826"/>
              <a:ext cx="576360" cy="303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C385DC4-787D-42CC-B561-DBE70E451C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0502" y="2899176"/>
                <a:ext cx="594000" cy="321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178DFEC-DAB8-4CE5-8FA2-59F1B28754FF}"/>
                  </a:ext>
                </a:extLst>
              </p14:cNvPr>
              <p14:cNvContentPartPr/>
              <p14:nvPr/>
            </p14:nvContentPartPr>
            <p14:xfrm>
              <a:off x="4090342" y="3236146"/>
              <a:ext cx="435960" cy="5187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178DFEC-DAB8-4CE5-8FA2-59F1B28754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1702" y="3227146"/>
                <a:ext cx="4536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52D6A7B-0EB1-4F77-BA73-767485F15C4C}"/>
                  </a:ext>
                </a:extLst>
              </p14:cNvPr>
              <p14:cNvContentPartPr/>
              <p14:nvPr/>
            </p14:nvContentPartPr>
            <p14:xfrm>
              <a:off x="7899142" y="6159706"/>
              <a:ext cx="436320" cy="1702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52D6A7B-0EB1-4F77-BA73-767485F15C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0495" y="6150706"/>
                <a:ext cx="453975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E48F0BC-2C0A-4913-8C0B-5FA7124ED54F}"/>
                  </a:ext>
                </a:extLst>
              </p14:cNvPr>
              <p14:cNvContentPartPr/>
              <p14:nvPr/>
            </p14:nvContentPartPr>
            <p14:xfrm>
              <a:off x="7886902" y="6391906"/>
              <a:ext cx="846000" cy="2984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E48F0BC-2C0A-4913-8C0B-5FA7124ED5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77902" y="6382906"/>
                <a:ext cx="8636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B7C29FB1-79F4-4B4E-8224-C602B584BF4F}"/>
                  </a:ext>
                </a:extLst>
              </p14:cNvPr>
              <p14:cNvContentPartPr/>
              <p14:nvPr/>
            </p14:nvContentPartPr>
            <p14:xfrm>
              <a:off x="8010742" y="5061346"/>
              <a:ext cx="802080" cy="4640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B7C29FB1-79F4-4B4E-8224-C602B584BF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01742" y="5052346"/>
                <a:ext cx="8197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FCB48156-C48C-4033-A15E-A40248DF309F}"/>
                  </a:ext>
                </a:extLst>
              </p14:cNvPr>
              <p14:cNvContentPartPr/>
              <p14:nvPr/>
            </p14:nvContentPartPr>
            <p14:xfrm>
              <a:off x="8164822" y="4036066"/>
              <a:ext cx="792000" cy="55332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FCB48156-C48C-4033-A15E-A40248DF309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56178" y="4027420"/>
                <a:ext cx="809648" cy="570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D1595F38-0814-4A76-85C0-24499125AB70}"/>
                  </a:ext>
                </a:extLst>
              </p14:cNvPr>
              <p14:cNvContentPartPr/>
              <p14:nvPr/>
            </p14:nvContentPartPr>
            <p14:xfrm>
              <a:off x="8225662" y="2945266"/>
              <a:ext cx="407520" cy="16920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D1595F38-0814-4A76-85C0-24499125AB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17022" y="2936626"/>
                <a:ext cx="4251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A32C1BEB-F840-4A66-A9FC-4532107536B6}"/>
                  </a:ext>
                </a:extLst>
              </p14:cNvPr>
              <p14:cNvContentPartPr/>
              <p14:nvPr/>
            </p14:nvContentPartPr>
            <p14:xfrm>
              <a:off x="6639502" y="4329106"/>
              <a:ext cx="661680" cy="24912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A32C1BEB-F840-4A66-A9FC-4532107536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30502" y="4320106"/>
                <a:ext cx="679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CB35CF5B-F638-46EF-8AE7-1184FF28CFBF}"/>
                  </a:ext>
                </a:extLst>
              </p14:cNvPr>
              <p14:cNvContentPartPr/>
              <p14:nvPr/>
            </p14:nvContentPartPr>
            <p14:xfrm>
              <a:off x="6654262" y="4108426"/>
              <a:ext cx="408240" cy="1299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CB35CF5B-F638-46EF-8AE7-1184FF28CFB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45270" y="4099786"/>
                <a:ext cx="425864" cy="147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F4A26970-873F-4510-9DC8-6CE4390E4E29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333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1711FD-097A-46AF-859A-04146C89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2832" y="2508067"/>
            <a:ext cx="5431168" cy="43499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944F4A3-8EC8-4B26-B208-62BBFC1C8C51}"/>
                  </a:ext>
                </a:extLst>
              </p14:cNvPr>
              <p14:cNvContentPartPr/>
              <p14:nvPr/>
            </p14:nvContentPartPr>
            <p14:xfrm>
              <a:off x="6693502" y="4115986"/>
              <a:ext cx="702000" cy="4370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944F4A3-8EC8-4B26-B208-62BBFC1C8C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4502" y="4107346"/>
                <a:ext cx="7196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85030F2-D50C-4AEB-AA9D-DE4B47659AA0}"/>
                  </a:ext>
                </a:extLst>
              </p14:cNvPr>
              <p14:cNvContentPartPr/>
              <p14:nvPr/>
            </p14:nvContentPartPr>
            <p14:xfrm>
              <a:off x="4242982" y="2956426"/>
              <a:ext cx="423720" cy="1411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85030F2-D50C-4AEB-AA9D-DE4B47659A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3982" y="2947786"/>
                <a:ext cx="4413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4750799-A3B8-4942-A8C8-816A8DD6DAEE}"/>
                  </a:ext>
                </a:extLst>
              </p14:cNvPr>
              <p14:cNvContentPartPr/>
              <p14:nvPr/>
            </p14:nvContentPartPr>
            <p14:xfrm>
              <a:off x="6626542" y="4022746"/>
              <a:ext cx="557640" cy="2761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4750799-A3B8-4942-A8C8-816A8DD6DA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7902" y="4014106"/>
                <a:ext cx="5752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E7BAE90-6000-4B75-B4FE-88F4E1BC9D7A}"/>
                  </a:ext>
                </a:extLst>
              </p14:cNvPr>
              <p14:cNvContentPartPr/>
              <p14:nvPr/>
            </p14:nvContentPartPr>
            <p14:xfrm>
              <a:off x="6958822" y="4981426"/>
              <a:ext cx="545400" cy="1987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E7BAE90-6000-4B75-B4FE-88F4E1BC9D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9828" y="4972442"/>
                <a:ext cx="563028" cy="216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5FCB882A-2ECA-45E0-A7EA-93925386E1F2}"/>
                  </a:ext>
                </a:extLst>
              </p14:cNvPr>
              <p14:cNvContentPartPr/>
              <p14:nvPr/>
            </p14:nvContentPartPr>
            <p14:xfrm>
              <a:off x="7992742" y="5031466"/>
              <a:ext cx="616680" cy="63648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5FCB882A-2ECA-45E0-A7EA-93925386E1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83747" y="5022826"/>
                <a:ext cx="63431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8EA9D3C4-7383-4D72-BDED-3350031CEFA5}"/>
                  </a:ext>
                </a:extLst>
              </p14:cNvPr>
              <p14:cNvContentPartPr/>
              <p14:nvPr/>
            </p14:nvContentPartPr>
            <p14:xfrm>
              <a:off x="7905622" y="5972506"/>
              <a:ext cx="466560" cy="62316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8EA9D3C4-7383-4D72-BDED-3350031CEF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6622" y="5963506"/>
                <a:ext cx="48420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53F1FA1D-87D1-4E6E-93B1-8D6AFE04FBE9}"/>
                  </a:ext>
                </a:extLst>
              </p14:cNvPr>
              <p14:cNvContentPartPr/>
              <p14:nvPr/>
            </p14:nvContentPartPr>
            <p14:xfrm>
              <a:off x="8127742" y="3630346"/>
              <a:ext cx="530640" cy="21168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53F1FA1D-87D1-4E6E-93B1-8D6AFE04FBE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19102" y="3621691"/>
                <a:ext cx="548280" cy="22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18FAB7B2-2D5B-4223-BDCB-90A58C613FEE}"/>
                  </a:ext>
                </a:extLst>
              </p14:cNvPr>
              <p14:cNvContentPartPr/>
              <p14:nvPr/>
            </p14:nvContentPartPr>
            <p14:xfrm>
              <a:off x="8255182" y="3983506"/>
              <a:ext cx="498240" cy="26856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18FAB7B2-2D5B-4223-BDCB-90A58C613F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46182" y="3974506"/>
                <a:ext cx="5158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D2038ED-CE9B-4472-9A34-F6F7BB11F716}"/>
                  </a:ext>
                </a:extLst>
              </p14:cNvPr>
              <p14:cNvContentPartPr/>
              <p14:nvPr/>
            </p14:nvContentPartPr>
            <p14:xfrm>
              <a:off x="7963942" y="2941666"/>
              <a:ext cx="427680" cy="45540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D2038ED-CE9B-4472-9A34-F6F7BB11F7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4942" y="2932666"/>
                <a:ext cx="445320" cy="4730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8A0907C6-571A-4FC3-B02C-AAE7405FCD1F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B742C-5341-43FA-9904-5CE7FA3BBDD7}"/>
              </a:ext>
            </a:extLst>
          </p:cNvPr>
          <p:cNvSpPr txBox="1"/>
          <p:nvPr/>
        </p:nvSpPr>
        <p:spPr>
          <a:xfrm>
            <a:off x="842168" y="1560969"/>
            <a:ext cx="83018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LSTM </a:t>
            </a:r>
            <a:r>
              <a:rPr lang="ko-KR" altLang="en-US" dirty="0">
                <a:latin typeface="+mn-ea"/>
                <a:ea typeface="+mn-ea"/>
              </a:rPr>
              <a:t>예제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외국 어린이 책을 만들어보자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요소</a:t>
            </a:r>
            <a:r>
              <a:rPr lang="en-US" altLang="ko-KR" dirty="0">
                <a:latin typeface="+mn-ea"/>
                <a:ea typeface="+mn-ea"/>
              </a:rPr>
              <a:t>: Jane, Spot, Doug, saw, 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목표</a:t>
            </a:r>
            <a:r>
              <a:rPr lang="en-US" altLang="ko-KR" dirty="0">
                <a:latin typeface="+mn-ea"/>
                <a:ea typeface="+mn-ea"/>
              </a:rPr>
              <a:t>: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Spot saw Doug.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Spot.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가능한 실수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Jane.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 saw …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현재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2599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pic>
        <p:nvPicPr>
          <p:cNvPr id="19458" name="Picture 2" descr="Machine learning diagram">
            <a:extLst>
              <a:ext uri="{FF2B5EF4-FFF2-40B4-BE49-F238E27FC236}">
                <a16:creationId xmlns:a16="http://schemas.microsoft.com/office/drawing/2014/main" id="{43B85C86-4E14-4B14-924C-B376B33BF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97" y="1234202"/>
            <a:ext cx="7640456" cy="54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683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deep-photo-</a:t>
            </a:r>
            <a:r>
              <a:rPr lang="en-US" altLang="ko-KR" dirty="0" err="1">
                <a:latin typeface="+mn-ea"/>
                <a:ea typeface="+mn-ea"/>
              </a:rPr>
              <a:t>styletransfer</a:t>
            </a:r>
            <a:r>
              <a:rPr lang="en-US" altLang="ko-KR" dirty="0">
                <a:latin typeface="+mn-ea"/>
                <a:ea typeface="+mn-ea"/>
              </a:rPr>
              <a:t>: input, style, output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E21A11-54F3-4AFD-B932-A897F057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28" y="1701988"/>
            <a:ext cx="6629911" cy="473565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D0A2401-888E-495A-BC92-AE365674BA9B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56693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deep-photo-</a:t>
            </a:r>
            <a:r>
              <a:rPr lang="en-US" altLang="ko-KR" dirty="0" err="1">
                <a:latin typeface="+mn-ea"/>
                <a:ea typeface="+mn-ea"/>
              </a:rPr>
              <a:t>styletransfer</a:t>
            </a:r>
            <a:r>
              <a:rPr lang="en-US" altLang="ko-KR" dirty="0">
                <a:latin typeface="+mn-ea"/>
                <a:ea typeface="+mn-ea"/>
              </a:rPr>
              <a:t>: input, style, output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스타일과 원래 컨텐츠를 어떻게 매핑할까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CNN</a:t>
            </a:r>
            <a:r>
              <a:rPr lang="ko-KR" altLang="en-US" dirty="0">
                <a:latin typeface="+mn-ea"/>
                <a:ea typeface="+mn-ea"/>
              </a:rPr>
              <a:t>의 확장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1D2AD4-4824-4487-B960-CA5D2560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7" y="2940157"/>
            <a:ext cx="8486775" cy="371475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7BB1080-BA23-4F73-AE3C-7591FEAB3941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412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연산능력과 저장능력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중요 요소는 </a:t>
            </a:r>
            <a:r>
              <a:rPr lang="en-US" altLang="ko-KR" dirty="0">
                <a:latin typeface="+mn-ea"/>
                <a:ea typeface="+mn-ea"/>
              </a:rPr>
              <a:t>“</a:t>
            </a:r>
            <a:r>
              <a:rPr lang="ko-KR" altLang="en-US" dirty="0">
                <a:latin typeface="+mn-ea"/>
                <a:ea typeface="+mn-ea"/>
              </a:rPr>
              <a:t>클라우드 컴퓨팅</a:t>
            </a:r>
            <a:r>
              <a:rPr lang="en-US" altLang="ko-KR" dirty="0">
                <a:latin typeface="+mn-ea"/>
                <a:ea typeface="+mn-ea"/>
              </a:rPr>
              <a:t>”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클라우드 컴퓨팅은 멀리 떨어진 곳에 서버를 두고 여러 사람이 공유된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자원에 접근하는 것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구글에서 </a:t>
            </a:r>
            <a:r>
              <a:rPr lang="ko-KR" altLang="en-US" dirty="0" err="1">
                <a:latin typeface="+mn-ea"/>
                <a:ea typeface="+mn-ea"/>
              </a:rPr>
              <a:t>웹검색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약 </a:t>
            </a:r>
            <a:r>
              <a:rPr lang="en-US" altLang="ko-KR" dirty="0">
                <a:latin typeface="+mn-ea"/>
                <a:ea typeface="+mn-ea"/>
              </a:rPr>
              <a:t>1000</a:t>
            </a:r>
            <a:r>
              <a:rPr lang="ko-KR" altLang="en-US" dirty="0">
                <a:latin typeface="+mn-ea"/>
                <a:ea typeface="+mn-ea"/>
              </a:rPr>
              <a:t>개의 컴퓨터의 협업이 필요함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: Software-as-a-service (SaaS), Platform-as-a-service (PaaS), etc.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결국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이러한 클라우드 컴퓨팅은 대용량의 데이터를 처리하고 저장하는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</a:t>
            </a:r>
            <a:r>
              <a:rPr lang="ko-KR" altLang="en-US" dirty="0">
                <a:latin typeface="+mn-ea"/>
                <a:ea typeface="+mn-ea"/>
              </a:rPr>
              <a:t> 데에 필요한 시간과 비용을 절약하여 장벽을 줄이는데 기여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DCFDF-9A73-46A4-8839-31A3DB8B284B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1.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 혁명</a:t>
            </a: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: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트렌드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0626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deep-photo-</a:t>
            </a:r>
            <a:r>
              <a:rPr lang="en-US" altLang="ko-KR" dirty="0" err="1">
                <a:latin typeface="+mn-ea"/>
                <a:ea typeface="+mn-ea"/>
              </a:rPr>
              <a:t>styletransfer</a:t>
            </a:r>
            <a:r>
              <a:rPr lang="en-US" altLang="ko-KR" dirty="0">
                <a:latin typeface="+mn-ea"/>
                <a:ea typeface="+mn-ea"/>
              </a:rPr>
              <a:t> extension</a:t>
            </a:r>
          </a:p>
        </p:txBody>
      </p:sp>
      <p:pic>
        <p:nvPicPr>
          <p:cNvPr id="4" name="온라인 미디어 3" title="Artistic style transfer for videos">
            <a:hlinkClick r:id="" action="ppaction://media"/>
            <a:extLst>
              <a:ext uri="{FF2B5EF4-FFF2-40B4-BE49-F238E27FC236}">
                <a16:creationId xmlns:a16="http://schemas.microsoft.com/office/drawing/2014/main" id="{4CB8072F-4B50-4493-9B13-86ACAA39DA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6724" y="1756921"/>
            <a:ext cx="8070551" cy="453968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B9FAE1A-CAAB-445C-A767-C482EA762EBC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2272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얼굴인식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6" name="그림 5" descr="사람, 남자, 이빨, 양치질이(가) 표시된 사진&#10;&#10;자동 생성된 설명">
            <a:extLst>
              <a:ext uri="{FF2B5EF4-FFF2-40B4-BE49-F238E27FC236}">
                <a16:creationId xmlns:a16="http://schemas.microsoft.com/office/drawing/2014/main" id="{08038BF1-00A6-4BB9-BCC0-14CB6969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27" y="1931568"/>
            <a:ext cx="7398624" cy="412473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8B6A638-2B66-41A4-BB01-2B0244A88A5D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9550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얼굴인식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극복해야할 요소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53451-3D4B-490C-809E-D70E9F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94" y="2429905"/>
            <a:ext cx="4276725" cy="304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E848436-ED52-4B0B-A0BB-EDE5672EF9DF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372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얼굴인식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얼굴 파악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얼굴의 위치를 파악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얼굴 조정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크기를 맞추고 잘라서 원래 레퍼런스 이미지에 맞게 조정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얼굴 대표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얼굴 사진의 </a:t>
            </a:r>
            <a:r>
              <a:rPr lang="ko-KR" altLang="en-US" dirty="0" err="1">
                <a:latin typeface="+mn-ea"/>
                <a:ea typeface="+mn-ea"/>
              </a:rPr>
              <a:t>픽셀값을</a:t>
            </a:r>
            <a:r>
              <a:rPr lang="ko-KR" altLang="en-US" dirty="0">
                <a:latin typeface="+mn-ea"/>
                <a:ea typeface="+mn-ea"/>
              </a:rPr>
              <a:t> 특징벡터로 변형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얼굴 매칭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특징벡터와 매칭되는 유사한 얼굴을 찾음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CNN </a:t>
            </a:r>
            <a:r>
              <a:rPr lang="ko-KR" altLang="en-US" dirty="0">
                <a:latin typeface="+mn-ea"/>
                <a:ea typeface="+mn-ea"/>
              </a:rPr>
              <a:t>사용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7ED66-B299-4A7B-B516-88E72FF6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4022"/>
            <a:ext cx="9144000" cy="18088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01EF460-F3DC-4F33-B9CD-96FF23B496AE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8099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Magenta: </a:t>
            </a:r>
            <a:r>
              <a:rPr lang="en-US" altLang="ko-KR" dirty="0">
                <a:latin typeface="+mn-ea"/>
              </a:rPr>
              <a:t>Art and Music composer</a:t>
            </a: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RNN 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온라인 미디어 1" title="Attention RNN Song Sample 2">
            <a:hlinkClick r:id="" action="ppaction://media"/>
            <a:extLst>
              <a:ext uri="{FF2B5EF4-FFF2-40B4-BE49-F238E27FC236}">
                <a16:creationId xmlns:a16="http://schemas.microsoft.com/office/drawing/2014/main" id="{B8C9F896-C421-41A2-B01D-483D10225B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71625" y="2414109"/>
            <a:ext cx="6096000" cy="3429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3F56983-B3F4-475A-9654-666C8110EFF2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4210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en-US" altLang="ko-KR" dirty="0">
                <a:latin typeface="+mn-ea"/>
              </a:rPr>
              <a:t>Google: Neutral Networks and ‘Machine that Dream’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		</a:t>
            </a:r>
            <a:r>
              <a:rPr lang="ko-KR" altLang="en-US" dirty="0">
                <a:latin typeface="+mn-ea"/>
              </a:rPr>
              <a:t>구글의 </a:t>
            </a:r>
            <a:r>
              <a:rPr lang="ko-KR" altLang="en-US" dirty="0" err="1">
                <a:latin typeface="+mn-ea"/>
              </a:rPr>
              <a:t>뉴럴넷에서</a:t>
            </a:r>
            <a:r>
              <a:rPr lang="ko-KR" altLang="en-US" dirty="0">
                <a:latin typeface="+mn-ea"/>
              </a:rPr>
              <a:t> 가져온 이미지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6" name="Picture 2" descr="Machine learning Google neural network psychedelic images">
            <a:extLst>
              <a:ext uri="{FF2B5EF4-FFF2-40B4-BE49-F238E27FC236}">
                <a16:creationId xmlns:a16="http://schemas.microsoft.com/office/drawing/2014/main" id="{B8E2AEE9-34C8-4758-B6FF-EECDE171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72" y="1742288"/>
            <a:ext cx="6775152" cy="318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6F30A46-C0C8-4C1D-A918-9002FCC0F994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1881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 Voice Conversion: Neural Voice Cloning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온라인 미디어 1" title="This AI Can Clone Any Voice, Including Yours">
            <a:hlinkClick r:id="" action="ppaction://media"/>
            <a:extLst>
              <a:ext uri="{FF2B5EF4-FFF2-40B4-BE49-F238E27FC236}">
                <a16:creationId xmlns:a16="http://schemas.microsoft.com/office/drawing/2014/main" id="{3DD0AD47-B49E-48AE-A228-7FB286D3B3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98525" y="1875907"/>
            <a:ext cx="7742057" cy="435490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0052432-C5D1-4166-B92A-099CF41E1392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579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야라 </a:t>
            </a:r>
            <a:r>
              <a:rPr lang="ko-KR" altLang="en-US" dirty="0" err="1">
                <a:latin typeface="+mn-ea"/>
                <a:ea typeface="+mn-ea"/>
              </a:rPr>
              <a:t>인터네셔널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세계 최대 비료회사이자 환경솔루션 공급업체 </a:t>
            </a:r>
            <a:r>
              <a:rPr lang="en-US" altLang="ko-KR" dirty="0">
                <a:latin typeface="+mn-ea"/>
                <a:ea typeface="+mn-ea"/>
              </a:rPr>
              <a:t>+ IBM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각 농지와 작물 요건에 맞춰 실시간으로 권고사항 제시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0052432-C5D1-4166-B92A-099CF41E1392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pic>
        <p:nvPicPr>
          <p:cNvPr id="1026" name="Picture 2" descr="ì¸ê³ì  ìì¤ì IBM ê¸°ì ì ê¸°ë°ì¼ë¡ êµ¬ì¶ ë Digital Farming Platformì íµí´ ì¼ë¼ë ëê°ì ëì§í¸ í¸ìì êµ¬íí  ì ìì¼ë©°, ëë¶ë¤ì ê³ ê¸ ë¶ì, ê¸°ì ë°ì´í° ë° ìì± ì´ë¯¸ì§ë¥¼ íµí´ ê°ì ì ì¶ì§í  ì ìë ì¤ì©ì ì¸ íµì°°ë ¥ì ì»ì ì ìë¤(ì¬ì§:IBM, ì¼ë¼)">
            <a:extLst>
              <a:ext uri="{FF2B5EF4-FFF2-40B4-BE49-F238E27FC236}">
                <a16:creationId xmlns:a16="http://schemas.microsoft.com/office/drawing/2014/main" id="{CE22D923-B41E-4686-9991-F4AC8AC1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2" y="2927447"/>
            <a:ext cx="5564204" cy="362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26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LOXM: JP Morgan Trading system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호가스프레드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거래체결여부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거래소요시간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시장충격비용으로 비용함수를 만든 뒤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이를 최소화 하는 방법을 사용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벤치마크 시스템과 비교하여 훌륭한 성과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46B119-438C-46E4-8C31-74FF9D08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94" y="3198272"/>
            <a:ext cx="7990260" cy="34455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5B6A1C9-652B-4F2D-AD3F-40ED94A48AE0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3727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사기 발견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두 모델을 경쟁시킴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생성모델과 구별모델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생성모델은 사기와 유사한 데이터를 </a:t>
            </a:r>
            <a:r>
              <a:rPr lang="ko-KR" altLang="en-US" dirty="0" err="1">
                <a:latin typeface="+mn-ea"/>
                <a:ea typeface="+mn-ea"/>
              </a:rPr>
              <a:t>만들어냄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구별모델은 생성모델이 만든 가짜 데이터와 진짜 사기 데이터를 구분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창과 방패의 대결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데이터가 부족할 때 좋은 선택지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52FEDE-E38F-49C3-8BC3-10B64C83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99" y="3689032"/>
            <a:ext cx="3608504" cy="296082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AA24F17-5115-447A-BA85-55A55F644629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123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ko-KR" altLang="en-US" dirty="0">
                <a:latin typeface="+mn-ea"/>
                <a:ea typeface="+mn-ea"/>
              </a:rPr>
              <a:t> 방법론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통계학과 컴퓨터과학의 분야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구조화되지 않은 큰 데이터를 분석하는데 유용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고전적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딥러닝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강화학습 등이 그 분야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아마존 에코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구글 홈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애플 시리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9BBBB-0C58-4339-85D3-D6B3D0C941ED}"/>
              </a:ext>
            </a:extLst>
          </p:cNvPr>
          <p:cNvSpPr txBox="1"/>
          <p:nvPr/>
        </p:nvSpPr>
        <p:spPr>
          <a:xfrm>
            <a:off x="421084" y="5743694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“</a:t>
            </a:r>
            <a:r>
              <a:rPr lang="ko-KR" altLang="en-US" dirty="0">
                <a:latin typeface="+mn-ea"/>
                <a:ea typeface="+mn-ea"/>
              </a:rPr>
              <a:t>오직 생산된 데이터의 </a:t>
            </a:r>
            <a:r>
              <a:rPr lang="en-US" altLang="ko-KR" dirty="0">
                <a:latin typeface="+mn-ea"/>
                <a:ea typeface="+mn-ea"/>
              </a:rPr>
              <a:t>0.5%</a:t>
            </a:r>
            <a:r>
              <a:rPr lang="ko-KR" altLang="en-US" dirty="0">
                <a:latin typeface="+mn-ea"/>
                <a:ea typeface="+mn-ea"/>
              </a:rPr>
              <a:t>만이 현재 분석되고 있다</a:t>
            </a:r>
            <a:r>
              <a:rPr lang="en-US" altLang="ko-KR" dirty="0">
                <a:latin typeface="+mn-ea"/>
                <a:ea typeface="+mn-ea"/>
              </a:rPr>
              <a:t> [Regalado (2013)]”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새로운 데이터셋과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ko-KR" altLang="en-US" dirty="0">
                <a:latin typeface="+mn-ea"/>
                <a:ea typeface="+mn-ea"/>
              </a:rPr>
              <a:t> 방법론을 익히는 것에 대한 설득력 있는 이유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0F57EF3-3CF9-4E5C-A991-47A644C77C1D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1.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 혁명</a:t>
            </a: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: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트렌드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534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신용평가 시스템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“</a:t>
            </a:r>
            <a:r>
              <a:rPr lang="ko-KR" altLang="en-US" dirty="0">
                <a:latin typeface="+mn-ea"/>
                <a:ea typeface="+mn-ea"/>
              </a:rPr>
              <a:t>왜</a:t>
            </a:r>
            <a:r>
              <a:rPr lang="en-US" altLang="ko-KR" dirty="0">
                <a:latin typeface="+mn-ea"/>
                <a:ea typeface="+mn-ea"/>
              </a:rPr>
              <a:t>”</a:t>
            </a:r>
            <a:r>
              <a:rPr lang="ko-KR" altLang="en-US" dirty="0">
                <a:latin typeface="+mn-ea"/>
                <a:ea typeface="+mn-ea"/>
              </a:rPr>
              <a:t>를 </a:t>
            </a:r>
            <a:r>
              <a:rPr lang="ko-KR" altLang="en-US" dirty="0" err="1">
                <a:latin typeface="+mn-ea"/>
                <a:ea typeface="+mn-ea"/>
              </a:rPr>
              <a:t>알고싶음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특정변수에 약간의 변화를 주어 어떤 변수가 가장 </a:t>
            </a:r>
            <a:r>
              <a:rPr lang="ko-KR" altLang="en-US" dirty="0" err="1">
                <a:latin typeface="+mn-ea"/>
                <a:ea typeface="+mn-ea"/>
              </a:rPr>
              <a:t>영향력있는</a:t>
            </a:r>
            <a:r>
              <a:rPr lang="ko-KR" altLang="en-US" dirty="0">
                <a:latin typeface="+mn-ea"/>
                <a:ea typeface="+mn-ea"/>
              </a:rPr>
              <a:t> 변수인지를 판별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FICO: </a:t>
            </a:r>
            <a:r>
              <a:rPr lang="ko-KR" altLang="en-US" dirty="0">
                <a:latin typeface="+mn-ea"/>
                <a:ea typeface="+mn-ea"/>
              </a:rPr>
              <a:t>신용평가회사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“Reasons Reporter”</a:t>
            </a:r>
            <a:r>
              <a:rPr lang="ko-KR" altLang="en-US" dirty="0">
                <a:latin typeface="+mn-ea"/>
                <a:ea typeface="+mn-ea"/>
              </a:rPr>
              <a:t>를 개발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456DB-B0F1-4D16-8184-09552616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43" y="3062319"/>
            <a:ext cx="4318089" cy="356372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9421412-6618-4C43-B7AF-93126AAE66CD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2648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65E26E-C254-49DF-9B1C-DB00E26220F9}"/>
              </a:ext>
            </a:extLst>
          </p:cNvPr>
          <p:cNvCxnSpPr/>
          <p:nvPr/>
        </p:nvCxnSpPr>
        <p:spPr>
          <a:xfrm>
            <a:off x="0" y="927100"/>
            <a:ext cx="91440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9" name="TextBox 5">
            <a:extLst>
              <a:ext uri="{FF2B5EF4-FFF2-40B4-BE49-F238E27FC236}">
                <a16:creationId xmlns:a16="http://schemas.microsoft.com/office/drawing/2014/main" id="{BBE5DC4D-206F-4A07-B866-7F7879943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3" y="357188"/>
            <a:ext cx="2495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3200">
                <a:latin typeface="산돌고딕B"/>
                <a:ea typeface="산돌고딕B"/>
                <a:cs typeface="산돌고딕B"/>
              </a:rPr>
              <a:t>00. Epilogue</a:t>
            </a:r>
            <a:endParaRPr lang="ko-KR" altLang="en-US" sz="3200">
              <a:latin typeface="산돌고딕B"/>
              <a:ea typeface="산돌고딕B"/>
              <a:cs typeface="산돌고딕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8F64A-320E-4C56-BD6C-1146E602B02C}"/>
              </a:ext>
            </a:extLst>
          </p:cNvPr>
          <p:cNvSpPr txBox="1"/>
          <p:nvPr/>
        </p:nvSpPr>
        <p:spPr>
          <a:xfrm>
            <a:off x="6176963" y="3105150"/>
            <a:ext cx="2571750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THANK YOU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69473-ED3A-4B04-A013-7221BCBD58C9}"/>
              </a:ext>
            </a:extLst>
          </p:cNvPr>
          <p:cNvSpPr txBox="1"/>
          <p:nvPr/>
        </p:nvSpPr>
        <p:spPr>
          <a:xfrm>
            <a:off x="6248119" y="3598863"/>
            <a:ext cx="2448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</a:rPr>
              <a:t>     FOR LISTENING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용어 설명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“</a:t>
            </a:r>
            <a:r>
              <a:rPr lang="ko-KR" altLang="en-US" dirty="0">
                <a:latin typeface="+mn-ea"/>
                <a:ea typeface="+mn-ea"/>
              </a:rPr>
              <a:t>빅</a:t>
            </a:r>
            <a:r>
              <a:rPr lang="en-US" altLang="ko-KR" dirty="0">
                <a:latin typeface="+mn-ea"/>
                <a:ea typeface="+mn-ea"/>
              </a:rPr>
              <a:t>” </a:t>
            </a:r>
            <a:r>
              <a:rPr lang="ko-KR" altLang="en-US" dirty="0">
                <a:latin typeface="+mn-ea"/>
                <a:ea typeface="+mn-ea"/>
              </a:rPr>
              <a:t>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인공지능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034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6C8BB-B7ED-4971-9841-32E001B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64" y="2022634"/>
            <a:ext cx="6754047" cy="286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646F4-8A8C-40A6-8463-33E57F47FEDB}"/>
              </a:ext>
            </a:extLst>
          </p:cNvPr>
          <p:cNvSpPr txBox="1"/>
          <p:nvPr/>
        </p:nvSpPr>
        <p:spPr>
          <a:xfrm>
            <a:off x="842168" y="1560969"/>
            <a:ext cx="83018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“</a:t>
            </a:r>
            <a:r>
              <a:rPr lang="ko-KR" altLang="en-US" dirty="0">
                <a:latin typeface="+mn-ea"/>
                <a:ea typeface="+mn-ea"/>
              </a:rPr>
              <a:t>빅</a:t>
            </a:r>
            <a:r>
              <a:rPr lang="en-US" altLang="ko-KR" dirty="0">
                <a:latin typeface="+mn-ea"/>
                <a:ea typeface="+mn-ea"/>
              </a:rPr>
              <a:t>”</a:t>
            </a:r>
            <a:r>
              <a:rPr lang="ko-KR" altLang="en-US" dirty="0">
                <a:latin typeface="+mn-ea"/>
                <a:ea typeface="+mn-ea"/>
              </a:rPr>
              <a:t>데이터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무엇인 큰 것인가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Volume: </a:t>
            </a:r>
            <a:r>
              <a:rPr lang="ko-KR" altLang="en-US" dirty="0">
                <a:latin typeface="+mn-ea"/>
                <a:ea typeface="+mn-ea"/>
              </a:rPr>
              <a:t>데이터의 크기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Velocity: </a:t>
            </a:r>
            <a:r>
              <a:rPr lang="ko-KR" altLang="en-US" dirty="0">
                <a:latin typeface="+mn-ea"/>
                <a:ea typeface="+mn-ea"/>
              </a:rPr>
              <a:t>데이터를 보내거나 받는 속도가 빠름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Variety: </a:t>
            </a:r>
            <a:r>
              <a:rPr lang="ko-KR" altLang="en-US" dirty="0">
                <a:latin typeface="+mn-ea"/>
                <a:ea typeface="+mn-ea"/>
              </a:rPr>
              <a:t>데이터의 형태가 다양함</a:t>
            </a:r>
            <a:r>
              <a:rPr lang="en-US" altLang="ko-KR" dirty="0">
                <a:latin typeface="+mn-ea"/>
                <a:ea typeface="+mn-ea"/>
              </a:rPr>
              <a:t> (</a:t>
            </a:r>
            <a:r>
              <a:rPr lang="ko-KR" altLang="en-US" dirty="0">
                <a:latin typeface="+mn-ea"/>
                <a:ea typeface="+mn-ea"/>
              </a:rPr>
              <a:t>정형데이터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비정형데이터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등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5C04BCD-8D0D-4BE7-832F-072DB8D6A79A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용어 설명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45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목적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컴퓨터가 특정한 일을 스스로 경험에 의해 학습 가능하게 만드는 것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머신러닝의</a:t>
            </a:r>
            <a:r>
              <a:rPr lang="ko-KR" altLang="en-US" dirty="0">
                <a:latin typeface="+mn-ea"/>
                <a:ea typeface="+mn-ea"/>
              </a:rPr>
              <a:t> 경우 경험이 누적될 수록 성능이 향상됨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분류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지도학습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비지도학습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딥러닝과</a:t>
            </a:r>
            <a:r>
              <a:rPr lang="ko-KR" altLang="en-US" dirty="0">
                <a:latin typeface="+mn-ea"/>
                <a:ea typeface="+mn-ea"/>
              </a:rPr>
              <a:t> 강화학습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E357551-6922-423B-9A5A-55BDA9AFC60C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용어 설명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864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5603</TotalTime>
  <Words>2518</Words>
  <Application>Microsoft Macintosh PowerPoint</Application>
  <PresentationFormat>On-screen Show (4:3)</PresentationFormat>
  <Paragraphs>643</Paragraphs>
  <Slides>61</Slides>
  <Notes>59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맑은 고딕</vt:lpstr>
      <vt:lpstr>산돌고딕B</vt:lpstr>
      <vt:lpstr>Arial</vt:lpstr>
      <vt:lpstr>Calibri</vt:lpstr>
      <vt:lpstr>Cambria Math</vt:lpstr>
      <vt:lpstr>Office Theme</vt:lpstr>
      <vt:lpstr>Office 테마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Xerox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Rose, Melissa</dc:creator>
  <cp:lastModifiedBy>Kim, Jinkyu</cp:lastModifiedBy>
  <cp:revision>200</cp:revision>
  <cp:lastPrinted>2014-02-17T17:04:58Z</cp:lastPrinted>
  <dcterms:created xsi:type="dcterms:W3CDTF">2014-02-11T22:47:46Z</dcterms:created>
  <dcterms:modified xsi:type="dcterms:W3CDTF">2020-10-27T03:48:32Z</dcterms:modified>
</cp:coreProperties>
</file>